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1" r:id="rId3"/>
    <p:sldId id="281" r:id="rId4"/>
    <p:sldId id="282" r:id="rId5"/>
    <p:sldId id="283" r:id="rId6"/>
    <p:sldId id="284" r:id="rId7"/>
    <p:sldId id="285" r:id="rId8"/>
    <p:sldId id="286" r:id="rId9"/>
    <p:sldId id="287" r:id="rId10"/>
    <p:sldId id="293" r:id="rId11"/>
    <p:sldId id="294" r:id="rId12"/>
    <p:sldId id="289" r:id="rId13"/>
    <p:sldId id="270" r:id="rId14"/>
    <p:sldId id="288" r:id="rId15"/>
    <p:sldId id="269" r:id="rId16"/>
    <p:sldId id="290" r:id="rId17"/>
    <p:sldId id="291" r:id="rId18"/>
    <p:sldId id="304" r:id="rId19"/>
    <p:sldId id="292" r:id="rId20"/>
    <p:sldId id="295" r:id="rId21"/>
    <p:sldId id="296" r:id="rId22"/>
    <p:sldId id="298" r:id="rId23"/>
    <p:sldId id="300" r:id="rId24"/>
    <p:sldId id="303" r:id="rId25"/>
    <p:sldId id="305"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280797-D0E8-4DE7-BA00-EEF4F7FA071A}" type="datetimeFigureOut">
              <a:rPr lang="en-CA" smtClean="0"/>
              <a:t>2025-11-01</a:t>
            </a:fld>
            <a:endParaRPr lang="en-CA"/>
          </a:p>
        </p:txBody>
      </p:sp>
      <p:sp>
        <p:nvSpPr>
          <p:cNvPr id="5" name="Footer Placeholder 4"/>
          <p:cNvSpPr>
            <a:spLocks noGrp="1"/>
          </p:cNvSpPr>
          <p:nvPr>
            <p:ph type="ftr" sz="quarter" idx="11"/>
          </p:nvPr>
        </p:nvSpPr>
        <p:spPr/>
        <p:txBody>
          <a:bodyPr/>
          <a:lstStyle/>
          <a:p>
            <a:endParaRPr lang="en-C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2745458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280797-D0E8-4DE7-BA00-EEF4F7FA071A}" type="datetimeFigureOut">
              <a:rPr lang="en-CA" smtClean="0"/>
              <a:t>2025-11-01</a:t>
            </a:fld>
            <a:endParaRPr lang="en-CA"/>
          </a:p>
        </p:txBody>
      </p:sp>
      <p:sp>
        <p:nvSpPr>
          <p:cNvPr id="5" name="Footer Placeholder 4"/>
          <p:cNvSpPr>
            <a:spLocks noGrp="1"/>
          </p:cNvSpPr>
          <p:nvPr>
            <p:ph type="ftr" sz="quarter" idx="11"/>
          </p:nvPr>
        </p:nvSpPr>
        <p:spPr/>
        <p:txBody>
          <a:bodyPr/>
          <a:lstStyle/>
          <a:p>
            <a:endParaRPr lang="en-C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865367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280797-D0E8-4DE7-BA00-EEF4F7FA071A}" type="datetimeFigureOut">
              <a:rPr lang="en-CA" smtClean="0"/>
              <a:t>2025-11-01</a:t>
            </a:fld>
            <a:endParaRPr lang="en-CA"/>
          </a:p>
        </p:txBody>
      </p:sp>
      <p:sp>
        <p:nvSpPr>
          <p:cNvPr id="5" name="Footer Placeholder 4"/>
          <p:cNvSpPr>
            <a:spLocks noGrp="1"/>
          </p:cNvSpPr>
          <p:nvPr>
            <p:ph type="ftr" sz="quarter" idx="11"/>
          </p:nvPr>
        </p:nvSpPr>
        <p:spPr/>
        <p:txBody>
          <a:bodyPr/>
          <a:lstStyle/>
          <a:p>
            <a:endParaRPr lang="en-C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0EC02B2-410C-44DC-BB06-AB65EAACD93C}" type="slidenum">
              <a:rPr lang="en-CA" smtClean="0"/>
              <a:t>‹#›</a:t>
            </a:fld>
            <a:endParaRPr lang="en-C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62771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B280797-D0E8-4DE7-BA00-EEF4F7FA071A}" type="datetimeFigureOut">
              <a:rPr lang="en-CA" smtClean="0"/>
              <a:t>2025-11-01</a:t>
            </a:fld>
            <a:endParaRPr lang="en-CA"/>
          </a:p>
        </p:txBody>
      </p:sp>
      <p:sp>
        <p:nvSpPr>
          <p:cNvPr id="6" name="Footer Placeholder 5"/>
          <p:cNvSpPr>
            <a:spLocks noGrp="1"/>
          </p:cNvSpPr>
          <p:nvPr>
            <p:ph type="ftr" sz="quarter" idx="11"/>
          </p:nvPr>
        </p:nvSpPr>
        <p:spPr/>
        <p:txBody>
          <a:bodyPr/>
          <a:lstStyle/>
          <a:p>
            <a:endParaRPr lang="en-C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1216360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B280797-D0E8-4DE7-BA00-EEF4F7FA071A}" type="datetimeFigureOut">
              <a:rPr lang="en-CA" smtClean="0"/>
              <a:t>2025-11-01</a:t>
            </a:fld>
            <a:endParaRPr lang="en-CA"/>
          </a:p>
        </p:txBody>
      </p:sp>
      <p:sp>
        <p:nvSpPr>
          <p:cNvPr id="6" name="Footer Placeholder 5"/>
          <p:cNvSpPr>
            <a:spLocks noGrp="1"/>
          </p:cNvSpPr>
          <p:nvPr>
            <p:ph type="ftr" sz="quarter" idx="11"/>
          </p:nvPr>
        </p:nvSpPr>
        <p:spPr/>
        <p:txBody>
          <a:bodyPr/>
          <a:lstStyle/>
          <a:p>
            <a:endParaRPr lang="en-C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EC02B2-410C-44DC-BB06-AB65EAACD93C}" type="slidenum">
              <a:rPr lang="en-CA" smtClean="0"/>
              <a:t>‹#›</a:t>
            </a:fld>
            <a:endParaRPr lang="en-C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21805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B280797-D0E8-4DE7-BA00-EEF4F7FA071A}" type="datetimeFigureOut">
              <a:rPr lang="en-CA" smtClean="0"/>
              <a:t>2025-11-01</a:t>
            </a:fld>
            <a:endParaRPr lang="en-CA"/>
          </a:p>
        </p:txBody>
      </p:sp>
      <p:sp>
        <p:nvSpPr>
          <p:cNvPr id="6" name="Footer Placeholder 5"/>
          <p:cNvSpPr>
            <a:spLocks noGrp="1"/>
          </p:cNvSpPr>
          <p:nvPr>
            <p:ph type="ftr" sz="quarter" idx="11"/>
          </p:nvPr>
        </p:nvSpPr>
        <p:spPr/>
        <p:txBody>
          <a:bodyPr/>
          <a:lstStyle/>
          <a:p>
            <a:endParaRPr lang="en-C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1128442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280797-D0E8-4DE7-BA00-EEF4F7FA071A}" type="datetimeFigureOut">
              <a:rPr lang="en-CA" smtClean="0"/>
              <a:t>2025-11-01</a:t>
            </a:fld>
            <a:endParaRPr lang="en-CA"/>
          </a:p>
        </p:txBody>
      </p:sp>
      <p:sp>
        <p:nvSpPr>
          <p:cNvPr id="5" name="Footer Placeholder 4"/>
          <p:cNvSpPr>
            <a:spLocks noGrp="1"/>
          </p:cNvSpPr>
          <p:nvPr>
            <p:ph type="ftr" sz="quarter" idx="11"/>
          </p:nvPr>
        </p:nvSpPr>
        <p:spPr/>
        <p:txBody>
          <a:bodyPr/>
          <a:lstStyle/>
          <a:p>
            <a:endParaRPr lang="en-C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2366640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280797-D0E8-4DE7-BA00-EEF4F7FA071A}" type="datetimeFigureOut">
              <a:rPr lang="en-CA" smtClean="0"/>
              <a:t>2025-11-01</a:t>
            </a:fld>
            <a:endParaRPr lang="en-CA"/>
          </a:p>
        </p:txBody>
      </p:sp>
      <p:sp>
        <p:nvSpPr>
          <p:cNvPr id="5" name="Footer Placeholder 4"/>
          <p:cNvSpPr>
            <a:spLocks noGrp="1"/>
          </p:cNvSpPr>
          <p:nvPr>
            <p:ph type="ftr" sz="quarter" idx="11"/>
          </p:nvPr>
        </p:nvSpPr>
        <p:spPr/>
        <p:txBody>
          <a:bodyPr/>
          <a:lstStyle/>
          <a:p>
            <a:endParaRPr lang="en-C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2506430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280797-D0E8-4DE7-BA00-EEF4F7FA071A}" type="datetimeFigureOut">
              <a:rPr lang="en-CA" smtClean="0"/>
              <a:t>2025-11-01</a:t>
            </a:fld>
            <a:endParaRPr lang="en-CA"/>
          </a:p>
        </p:txBody>
      </p:sp>
      <p:sp>
        <p:nvSpPr>
          <p:cNvPr id="5" name="Footer Placeholder 4"/>
          <p:cNvSpPr>
            <a:spLocks noGrp="1"/>
          </p:cNvSpPr>
          <p:nvPr>
            <p:ph type="ftr" sz="quarter" idx="11"/>
          </p:nvPr>
        </p:nvSpPr>
        <p:spPr/>
        <p:txBody>
          <a:bodyPr/>
          <a:lstStyle/>
          <a:p>
            <a:endParaRPr lang="en-C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348049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280797-D0E8-4DE7-BA00-EEF4F7FA071A}" type="datetimeFigureOut">
              <a:rPr lang="en-CA" smtClean="0"/>
              <a:t>2025-11-01</a:t>
            </a:fld>
            <a:endParaRPr lang="en-CA"/>
          </a:p>
        </p:txBody>
      </p:sp>
      <p:sp>
        <p:nvSpPr>
          <p:cNvPr id="5" name="Footer Placeholder 4"/>
          <p:cNvSpPr>
            <a:spLocks noGrp="1"/>
          </p:cNvSpPr>
          <p:nvPr>
            <p:ph type="ftr" sz="quarter" idx="11"/>
          </p:nvPr>
        </p:nvSpPr>
        <p:spPr/>
        <p:txBody>
          <a:bodyPr/>
          <a:lstStyle/>
          <a:p>
            <a:endParaRPr lang="en-C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2256636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280797-D0E8-4DE7-BA00-EEF4F7FA071A}" type="datetimeFigureOut">
              <a:rPr lang="en-CA" smtClean="0"/>
              <a:t>2025-11-01</a:t>
            </a:fld>
            <a:endParaRPr lang="en-CA"/>
          </a:p>
        </p:txBody>
      </p:sp>
      <p:sp>
        <p:nvSpPr>
          <p:cNvPr id="6" name="Footer Placeholder 5"/>
          <p:cNvSpPr>
            <a:spLocks noGrp="1"/>
          </p:cNvSpPr>
          <p:nvPr>
            <p:ph type="ftr" sz="quarter" idx="11"/>
          </p:nvPr>
        </p:nvSpPr>
        <p:spPr/>
        <p:txBody>
          <a:bodyPr/>
          <a:lstStyle/>
          <a:p>
            <a:endParaRPr lang="en-C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385818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280797-D0E8-4DE7-BA00-EEF4F7FA071A}" type="datetimeFigureOut">
              <a:rPr lang="en-CA" smtClean="0"/>
              <a:t>2025-11-01</a:t>
            </a:fld>
            <a:endParaRPr lang="en-CA"/>
          </a:p>
        </p:txBody>
      </p:sp>
      <p:sp>
        <p:nvSpPr>
          <p:cNvPr id="8" name="Footer Placeholder 7"/>
          <p:cNvSpPr>
            <a:spLocks noGrp="1"/>
          </p:cNvSpPr>
          <p:nvPr>
            <p:ph type="ftr" sz="quarter" idx="11"/>
          </p:nvPr>
        </p:nvSpPr>
        <p:spPr/>
        <p:txBody>
          <a:bodyPr/>
          <a:lstStyle/>
          <a:p>
            <a:endParaRPr lang="en-C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1741258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280797-D0E8-4DE7-BA00-EEF4F7FA071A}" type="datetimeFigureOut">
              <a:rPr lang="en-CA" smtClean="0"/>
              <a:t>2025-11-01</a:t>
            </a:fld>
            <a:endParaRPr lang="en-CA"/>
          </a:p>
        </p:txBody>
      </p:sp>
      <p:sp>
        <p:nvSpPr>
          <p:cNvPr id="4" name="Footer Placeholder 3"/>
          <p:cNvSpPr>
            <a:spLocks noGrp="1"/>
          </p:cNvSpPr>
          <p:nvPr>
            <p:ph type="ftr" sz="quarter" idx="11"/>
          </p:nvPr>
        </p:nvSpPr>
        <p:spPr/>
        <p:txBody>
          <a:bodyPr/>
          <a:lstStyle/>
          <a:p>
            <a:endParaRPr lang="en-C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276018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280797-D0E8-4DE7-BA00-EEF4F7FA071A}" type="datetimeFigureOut">
              <a:rPr lang="en-CA" smtClean="0"/>
              <a:t>2025-11-01</a:t>
            </a:fld>
            <a:endParaRPr lang="en-CA"/>
          </a:p>
        </p:txBody>
      </p:sp>
      <p:sp>
        <p:nvSpPr>
          <p:cNvPr id="3" name="Footer Placeholder 2"/>
          <p:cNvSpPr>
            <a:spLocks noGrp="1"/>
          </p:cNvSpPr>
          <p:nvPr>
            <p:ph type="ftr" sz="quarter" idx="11"/>
          </p:nvPr>
        </p:nvSpPr>
        <p:spPr/>
        <p:txBody>
          <a:bodyPr/>
          <a:lstStyle/>
          <a:p>
            <a:endParaRPr lang="en-C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367467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280797-D0E8-4DE7-BA00-EEF4F7FA071A}" type="datetimeFigureOut">
              <a:rPr lang="en-CA" smtClean="0"/>
              <a:t>2025-11-01</a:t>
            </a:fld>
            <a:endParaRPr lang="en-CA"/>
          </a:p>
        </p:txBody>
      </p:sp>
      <p:sp>
        <p:nvSpPr>
          <p:cNvPr id="6" name="Footer Placeholder 5"/>
          <p:cNvSpPr>
            <a:spLocks noGrp="1"/>
          </p:cNvSpPr>
          <p:nvPr>
            <p:ph type="ftr" sz="quarter" idx="11"/>
          </p:nvPr>
        </p:nvSpPr>
        <p:spPr/>
        <p:txBody>
          <a:bodyPr/>
          <a:lstStyle/>
          <a:p>
            <a:endParaRPr lang="en-C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1052681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280797-D0E8-4DE7-BA00-EEF4F7FA071A}" type="datetimeFigureOut">
              <a:rPr lang="en-CA" smtClean="0"/>
              <a:t>2025-11-01</a:t>
            </a:fld>
            <a:endParaRPr lang="en-CA"/>
          </a:p>
        </p:txBody>
      </p:sp>
      <p:sp>
        <p:nvSpPr>
          <p:cNvPr id="6" name="Footer Placeholder 5"/>
          <p:cNvSpPr>
            <a:spLocks noGrp="1"/>
          </p:cNvSpPr>
          <p:nvPr>
            <p:ph type="ftr" sz="quarter" idx="11"/>
          </p:nvPr>
        </p:nvSpPr>
        <p:spPr/>
        <p:txBody>
          <a:bodyPr/>
          <a:lstStyle/>
          <a:p>
            <a:endParaRPr lang="en-C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EC02B2-410C-44DC-BB06-AB65EAACD93C}" type="slidenum">
              <a:rPr lang="en-CA" smtClean="0"/>
              <a:t>‹#›</a:t>
            </a:fld>
            <a:endParaRPr lang="en-CA"/>
          </a:p>
        </p:txBody>
      </p:sp>
    </p:spTree>
    <p:extLst>
      <p:ext uri="{BB962C8B-B14F-4D97-AF65-F5344CB8AC3E}">
        <p14:creationId xmlns:p14="http://schemas.microsoft.com/office/powerpoint/2010/main" val="31902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B280797-D0E8-4DE7-BA00-EEF4F7FA071A}" type="datetimeFigureOut">
              <a:rPr lang="en-CA" smtClean="0"/>
              <a:t>2025-11-01</a:t>
            </a:fld>
            <a:endParaRPr lang="en-C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0EC02B2-410C-44DC-BB06-AB65EAACD93C}" type="slidenum">
              <a:rPr lang="en-CA" smtClean="0"/>
              <a:t>‹#›</a:t>
            </a:fld>
            <a:endParaRPr lang="en-CA"/>
          </a:p>
        </p:txBody>
      </p:sp>
    </p:spTree>
    <p:extLst>
      <p:ext uri="{BB962C8B-B14F-4D97-AF65-F5344CB8AC3E}">
        <p14:creationId xmlns:p14="http://schemas.microsoft.com/office/powerpoint/2010/main" val="5853704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E429A-72C9-C1A4-48A4-D951E7CD7188}"/>
              </a:ext>
            </a:extLst>
          </p:cNvPr>
          <p:cNvSpPr>
            <a:spLocks noGrp="1"/>
          </p:cNvSpPr>
          <p:nvPr>
            <p:ph type="ctrTitle"/>
          </p:nvPr>
        </p:nvSpPr>
        <p:spPr>
          <a:xfrm>
            <a:off x="2589213" y="3883843"/>
            <a:ext cx="8915399" cy="1216058"/>
          </a:xfrm>
        </p:spPr>
        <p:txBody>
          <a:bodyPr>
            <a:normAutofit/>
          </a:bodyPr>
          <a:lstStyle/>
          <a:p>
            <a:r>
              <a:rPr lang="en-CA" dirty="0"/>
              <a:t>Hope and Attention</a:t>
            </a:r>
          </a:p>
        </p:txBody>
      </p:sp>
      <p:sp>
        <p:nvSpPr>
          <p:cNvPr id="3" name="Subtitle 2">
            <a:extLst>
              <a:ext uri="{FF2B5EF4-FFF2-40B4-BE49-F238E27FC236}">
                <a16:creationId xmlns:a16="http://schemas.microsoft.com/office/drawing/2014/main" id="{E7D457E4-FA9D-471F-5C78-61B3C56710DA}"/>
              </a:ext>
            </a:extLst>
          </p:cNvPr>
          <p:cNvSpPr>
            <a:spLocks noGrp="1"/>
          </p:cNvSpPr>
          <p:nvPr>
            <p:ph type="subTitle" idx="1"/>
          </p:nvPr>
        </p:nvSpPr>
        <p:spPr/>
        <p:txBody>
          <a:bodyPr/>
          <a:lstStyle/>
          <a:p>
            <a:endParaRPr lang="en-CA"/>
          </a:p>
        </p:txBody>
      </p:sp>
    </p:spTree>
    <p:extLst>
      <p:ext uri="{BB962C8B-B14F-4D97-AF65-F5344CB8AC3E}">
        <p14:creationId xmlns:p14="http://schemas.microsoft.com/office/powerpoint/2010/main" val="1516483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69AC8-D478-8B04-00A8-5AF2C5265638}"/>
              </a:ext>
            </a:extLst>
          </p:cNvPr>
          <p:cNvSpPr>
            <a:spLocks noGrp="1"/>
          </p:cNvSpPr>
          <p:nvPr>
            <p:ph type="title"/>
          </p:nvPr>
        </p:nvSpPr>
        <p:spPr/>
        <p:txBody>
          <a:bodyPr/>
          <a:lstStyle/>
          <a:p>
            <a:r>
              <a:rPr lang="en-CA" dirty="0"/>
              <a:t>Jesus’ mission begins to makes sense</a:t>
            </a:r>
          </a:p>
        </p:txBody>
      </p:sp>
      <p:sp>
        <p:nvSpPr>
          <p:cNvPr id="3" name="Content Placeholder 2">
            <a:extLst>
              <a:ext uri="{FF2B5EF4-FFF2-40B4-BE49-F238E27FC236}">
                <a16:creationId xmlns:a16="http://schemas.microsoft.com/office/drawing/2014/main" id="{FA21462E-F9F6-08D3-3E78-763B3520CB22}"/>
              </a:ext>
            </a:extLst>
          </p:cNvPr>
          <p:cNvSpPr>
            <a:spLocks noGrp="1"/>
          </p:cNvSpPr>
          <p:nvPr>
            <p:ph idx="1"/>
          </p:nvPr>
        </p:nvSpPr>
        <p:spPr/>
        <p:txBody>
          <a:bodyPr>
            <a:normAutofit/>
          </a:bodyPr>
          <a:lstStyle/>
          <a:p>
            <a:pPr marL="0" indent="0">
              <a:buNone/>
            </a:pPr>
            <a:r>
              <a:rPr lang="en-US" sz="2800" dirty="0"/>
              <a:t>John 1:29-30</a:t>
            </a:r>
          </a:p>
          <a:p>
            <a:pPr marL="0" indent="0">
              <a:buNone/>
            </a:pPr>
            <a:r>
              <a:rPr lang="en-US" sz="2800" dirty="0"/>
              <a:t>The next day John (the Baptist) saw Jesus coming toward him, and said, "Behold! </a:t>
            </a:r>
            <a:r>
              <a:rPr lang="en-US" sz="2800" b="1" dirty="0"/>
              <a:t>The Lamb of God who takes away the sin of the world</a:t>
            </a:r>
            <a:r>
              <a:rPr lang="en-US" sz="2800" dirty="0"/>
              <a:t>! </a:t>
            </a:r>
          </a:p>
          <a:p>
            <a:pPr marL="0" indent="0">
              <a:buNone/>
            </a:pPr>
            <a:endParaRPr lang="en-US" sz="2800" dirty="0"/>
          </a:p>
          <a:p>
            <a:endParaRPr lang="en-CA" sz="2800" dirty="0"/>
          </a:p>
        </p:txBody>
      </p:sp>
    </p:spTree>
    <p:extLst>
      <p:ext uri="{BB962C8B-B14F-4D97-AF65-F5344CB8AC3E}">
        <p14:creationId xmlns:p14="http://schemas.microsoft.com/office/powerpoint/2010/main" val="1148594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26767-A997-C690-CF06-A4E60C0A2A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CD6790-A424-9EF3-94ED-94AA844E541F}"/>
              </a:ext>
            </a:extLst>
          </p:cNvPr>
          <p:cNvSpPr>
            <a:spLocks noGrp="1"/>
          </p:cNvSpPr>
          <p:nvPr>
            <p:ph type="title"/>
          </p:nvPr>
        </p:nvSpPr>
        <p:spPr/>
        <p:txBody>
          <a:bodyPr/>
          <a:lstStyle/>
          <a:p>
            <a:r>
              <a:rPr lang="en-CA" dirty="0"/>
              <a:t>Old Testament the lamb offering</a:t>
            </a:r>
          </a:p>
        </p:txBody>
      </p:sp>
      <p:sp>
        <p:nvSpPr>
          <p:cNvPr id="3" name="Content Placeholder 2">
            <a:extLst>
              <a:ext uri="{FF2B5EF4-FFF2-40B4-BE49-F238E27FC236}">
                <a16:creationId xmlns:a16="http://schemas.microsoft.com/office/drawing/2014/main" id="{8D9E3EC7-04F8-5E13-1972-A5200530ACEB}"/>
              </a:ext>
            </a:extLst>
          </p:cNvPr>
          <p:cNvSpPr>
            <a:spLocks noGrp="1"/>
          </p:cNvSpPr>
          <p:nvPr>
            <p:ph idx="1"/>
          </p:nvPr>
        </p:nvSpPr>
        <p:spPr>
          <a:xfrm>
            <a:off x="2589212" y="1574276"/>
            <a:ext cx="9363976" cy="4958499"/>
          </a:xfrm>
        </p:spPr>
        <p:txBody>
          <a:bodyPr>
            <a:noAutofit/>
          </a:bodyPr>
          <a:lstStyle/>
          <a:p>
            <a:pPr marL="0" indent="0">
              <a:buNone/>
            </a:pPr>
            <a:r>
              <a:rPr lang="en-US" sz="2400" dirty="0"/>
              <a:t>Genesis 22:8 And Abraham said, "My son, God will provide for Himself the lamb for a burnt offering." </a:t>
            </a:r>
          </a:p>
          <a:p>
            <a:pPr marL="0" indent="0">
              <a:buNone/>
            </a:pPr>
            <a:r>
              <a:rPr lang="en-US" sz="2400" dirty="0"/>
              <a:t>Exodus 12:13 And when I see the blood, I will pass over you; and the plague shall not be on you to destroy you when I strike the land of Egypt.</a:t>
            </a:r>
          </a:p>
          <a:p>
            <a:pPr marL="0" indent="0">
              <a:buNone/>
            </a:pPr>
            <a:r>
              <a:rPr lang="en-US" sz="2400" dirty="0"/>
              <a:t>Isaiah 53:7</a:t>
            </a:r>
          </a:p>
          <a:p>
            <a:pPr marL="400050" lvl="1" indent="0">
              <a:buNone/>
            </a:pPr>
            <a:r>
              <a:rPr lang="en-US" sz="2400" dirty="0"/>
              <a:t>He was oppressed and He was afflicted,</a:t>
            </a:r>
          </a:p>
          <a:p>
            <a:pPr marL="400050" lvl="1" indent="0">
              <a:buNone/>
            </a:pPr>
            <a:r>
              <a:rPr lang="en-US" sz="2400" dirty="0"/>
              <a:t>Yet He opened not His mouth;</a:t>
            </a:r>
          </a:p>
          <a:p>
            <a:pPr marL="400050" lvl="1" indent="0">
              <a:buNone/>
            </a:pPr>
            <a:r>
              <a:rPr lang="en-US" sz="2400" dirty="0"/>
              <a:t>He was led as a lamb to the slaughter,</a:t>
            </a:r>
          </a:p>
          <a:p>
            <a:pPr marL="400050" lvl="1" indent="0">
              <a:buNone/>
            </a:pPr>
            <a:r>
              <a:rPr lang="en-US" sz="2400" dirty="0"/>
              <a:t>And as a sheep before its shearers is silent,</a:t>
            </a:r>
          </a:p>
          <a:p>
            <a:pPr marL="400050" lvl="1" indent="0">
              <a:buNone/>
            </a:pPr>
            <a:r>
              <a:rPr lang="en-US" sz="2400" dirty="0"/>
              <a:t>So He opened not His mouth. </a:t>
            </a:r>
          </a:p>
          <a:p>
            <a:pPr marL="0" indent="0">
              <a:buNone/>
            </a:pPr>
            <a:endParaRPr lang="en-US" sz="2400" dirty="0"/>
          </a:p>
          <a:p>
            <a:endParaRPr lang="en-CA" sz="2400" dirty="0"/>
          </a:p>
        </p:txBody>
      </p:sp>
    </p:spTree>
    <p:extLst>
      <p:ext uri="{BB962C8B-B14F-4D97-AF65-F5344CB8AC3E}">
        <p14:creationId xmlns:p14="http://schemas.microsoft.com/office/powerpoint/2010/main" val="3002073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70208-A62A-D541-C7BA-0EB1F8BBA9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D2AD4A-BFF8-5379-3DC0-D90D384C225A}"/>
              </a:ext>
            </a:extLst>
          </p:cNvPr>
          <p:cNvSpPr>
            <a:spLocks noGrp="1"/>
          </p:cNvSpPr>
          <p:nvPr>
            <p:ph type="title"/>
          </p:nvPr>
        </p:nvSpPr>
        <p:spPr/>
        <p:txBody>
          <a:bodyPr/>
          <a:lstStyle/>
          <a:p>
            <a:r>
              <a:rPr lang="en-CA" dirty="0"/>
              <a:t>Forty Days with Jesus and the Holy Spirit</a:t>
            </a:r>
          </a:p>
        </p:txBody>
      </p:sp>
      <p:sp>
        <p:nvSpPr>
          <p:cNvPr id="3" name="Content Placeholder 2">
            <a:extLst>
              <a:ext uri="{FF2B5EF4-FFF2-40B4-BE49-F238E27FC236}">
                <a16:creationId xmlns:a16="http://schemas.microsoft.com/office/drawing/2014/main" id="{D1EF0467-1BC2-6DDA-9655-C1D1BA191B6C}"/>
              </a:ext>
            </a:extLst>
          </p:cNvPr>
          <p:cNvSpPr>
            <a:spLocks noGrp="1"/>
          </p:cNvSpPr>
          <p:nvPr>
            <p:ph idx="1"/>
          </p:nvPr>
        </p:nvSpPr>
        <p:spPr>
          <a:xfrm>
            <a:off x="2589212" y="2243578"/>
            <a:ext cx="8915400" cy="3667643"/>
          </a:xfrm>
        </p:spPr>
        <p:txBody>
          <a:bodyPr>
            <a:noAutofit/>
          </a:bodyPr>
          <a:lstStyle/>
          <a:p>
            <a:pPr marL="0" indent="0">
              <a:buNone/>
            </a:pPr>
            <a:r>
              <a:rPr lang="en-US" sz="2800" dirty="0"/>
              <a:t>Acts 1:1-3</a:t>
            </a:r>
          </a:p>
          <a:p>
            <a:pPr marL="0" indent="0">
              <a:buNone/>
            </a:pPr>
            <a:r>
              <a:rPr lang="en-US" sz="2800" b="1" dirty="0"/>
              <a:t>…He also presented Himself alive</a:t>
            </a:r>
            <a:r>
              <a:rPr lang="en-US" sz="2800" dirty="0"/>
              <a:t> after His suffering by </a:t>
            </a:r>
            <a:r>
              <a:rPr lang="en-US" sz="2800" b="1" dirty="0"/>
              <a:t>many infallible proofs</a:t>
            </a:r>
            <a:r>
              <a:rPr lang="en-US" sz="2800" dirty="0"/>
              <a:t>, being </a:t>
            </a:r>
            <a:r>
              <a:rPr lang="en-US" sz="2800" b="1" dirty="0"/>
              <a:t>seen by them </a:t>
            </a:r>
            <a:r>
              <a:rPr lang="en-US" sz="2800" dirty="0"/>
              <a:t>during forty days and </a:t>
            </a:r>
            <a:r>
              <a:rPr lang="en-US" sz="2800" b="1" dirty="0"/>
              <a:t>speaking of the things pertaining to the kingdom of God. </a:t>
            </a:r>
          </a:p>
          <a:p>
            <a:pPr marL="0" indent="0">
              <a:buNone/>
            </a:pPr>
            <a:endParaRPr lang="en-US" sz="2800" dirty="0"/>
          </a:p>
          <a:p>
            <a:endParaRPr lang="en-CA" sz="2800" dirty="0"/>
          </a:p>
        </p:txBody>
      </p:sp>
    </p:spTree>
    <p:extLst>
      <p:ext uri="{BB962C8B-B14F-4D97-AF65-F5344CB8AC3E}">
        <p14:creationId xmlns:p14="http://schemas.microsoft.com/office/powerpoint/2010/main" val="807239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31934-C5FD-AC7F-290C-B7F577AC83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032401-5716-5445-FBE7-BDFE1B654CFF}"/>
              </a:ext>
            </a:extLst>
          </p:cNvPr>
          <p:cNvSpPr>
            <a:spLocks noGrp="1"/>
          </p:cNvSpPr>
          <p:nvPr>
            <p:ph type="title"/>
          </p:nvPr>
        </p:nvSpPr>
        <p:spPr/>
        <p:txBody>
          <a:bodyPr/>
          <a:lstStyle/>
          <a:p>
            <a:r>
              <a:rPr lang="en-CA" dirty="0"/>
              <a:t>Jesus purchased us from sin and death</a:t>
            </a:r>
          </a:p>
        </p:txBody>
      </p:sp>
      <p:sp>
        <p:nvSpPr>
          <p:cNvPr id="3" name="Content Placeholder 2">
            <a:extLst>
              <a:ext uri="{FF2B5EF4-FFF2-40B4-BE49-F238E27FC236}">
                <a16:creationId xmlns:a16="http://schemas.microsoft.com/office/drawing/2014/main" id="{A3A5A302-B964-7CBE-C769-026FA0E69FEF}"/>
              </a:ext>
            </a:extLst>
          </p:cNvPr>
          <p:cNvSpPr>
            <a:spLocks noGrp="1"/>
          </p:cNvSpPr>
          <p:nvPr>
            <p:ph idx="1"/>
          </p:nvPr>
        </p:nvSpPr>
        <p:spPr>
          <a:xfrm>
            <a:off x="1847654" y="1545997"/>
            <a:ext cx="9964132" cy="4946878"/>
          </a:xfrm>
        </p:spPr>
        <p:txBody>
          <a:bodyPr>
            <a:normAutofit/>
          </a:bodyPr>
          <a:lstStyle/>
          <a:p>
            <a:pPr marL="0" indent="0">
              <a:buNone/>
            </a:pPr>
            <a:r>
              <a:rPr lang="en-CA" sz="2800" dirty="0"/>
              <a:t>1 Peter 1:18-19 You are redeemed…with the precious blood of Christ, as of a lamb without blemish and without spot.</a:t>
            </a:r>
          </a:p>
          <a:p>
            <a:pPr marL="0" indent="0">
              <a:buNone/>
            </a:pPr>
            <a:r>
              <a:rPr lang="en-CA" sz="2800" dirty="0"/>
              <a:t>1 Peter 1:24 Jesus bore our sins in His own body on the tree.</a:t>
            </a:r>
          </a:p>
          <a:p>
            <a:pPr marL="0" indent="0">
              <a:buNone/>
            </a:pPr>
            <a:r>
              <a:rPr lang="en-CA" sz="2800" dirty="0"/>
              <a:t>1 Peter 3:18 that He (Christ) might bring us to God, being put to death in the flesh but made alive by the Spirit</a:t>
            </a:r>
          </a:p>
          <a:p>
            <a:pPr marL="0" indent="0">
              <a:buNone/>
            </a:pPr>
            <a:r>
              <a:rPr lang="en-CA" sz="2800" dirty="0"/>
              <a:t>2 Peter 3:9 The Lord… is not willing that any should perish but that all should come to repentance. </a:t>
            </a:r>
          </a:p>
        </p:txBody>
      </p:sp>
    </p:spTree>
    <p:extLst>
      <p:ext uri="{BB962C8B-B14F-4D97-AF65-F5344CB8AC3E}">
        <p14:creationId xmlns:p14="http://schemas.microsoft.com/office/powerpoint/2010/main" val="2063472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10171-412F-9A5F-817A-200E91C912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F2084F-F5B0-9BB6-5FCC-FE7B7DCEF42C}"/>
              </a:ext>
            </a:extLst>
          </p:cNvPr>
          <p:cNvSpPr>
            <a:spLocks noGrp="1"/>
          </p:cNvSpPr>
          <p:nvPr>
            <p:ph type="title"/>
          </p:nvPr>
        </p:nvSpPr>
        <p:spPr/>
        <p:txBody>
          <a:bodyPr/>
          <a:lstStyle/>
          <a:p>
            <a:r>
              <a:rPr lang="en-CA" dirty="0"/>
              <a:t>The Task Ahead</a:t>
            </a:r>
          </a:p>
        </p:txBody>
      </p:sp>
      <p:sp>
        <p:nvSpPr>
          <p:cNvPr id="3" name="Content Placeholder 2">
            <a:extLst>
              <a:ext uri="{FF2B5EF4-FFF2-40B4-BE49-F238E27FC236}">
                <a16:creationId xmlns:a16="http://schemas.microsoft.com/office/drawing/2014/main" id="{3FC34CA6-2055-D92B-9269-DDC74FD04FAE}"/>
              </a:ext>
            </a:extLst>
          </p:cNvPr>
          <p:cNvSpPr>
            <a:spLocks noGrp="1"/>
          </p:cNvSpPr>
          <p:nvPr>
            <p:ph idx="1"/>
          </p:nvPr>
        </p:nvSpPr>
        <p:spPr>
          <a:xfrm>
            <a:off x="2589212" y="1706252"/>
            <a:ext cx="9175440" cy="4204970"/>
          </a:xfrm>
        </p:spPr>
        <p:txBody>
          <a:bodyPr>
            <a:noAutofit/>
          </a:bodyPr>
          <a:lstStyle/>
          <a:p>
            <a:pPr marL="0" indent="0">
              <a:buNone/>
            </a:pPr>
            <a:r>
              <a:rPr lang="en-US" sz="2800" dirty="0"/>
              <a:t>Luke 24:46-49</a:t>
            </a:r>
          </a:p>
          <a:p>
            <a:pPr marL="0" indent="0">
              <a:buNone/>
            </a:pPr>
            <a:r>
              <a:rPr lang="en-US" sz="2800" dirty="0"/>
              <a:t>Then He said to them, "Thus it is written, and thus it was necessary for the Christ to suffer and to rise from the dead the third day, and that repentance and remission of sins should be preached in His name to all nations, beginning at Jerusalem. And you are witnesses of these things. Behold, </a:t>
            </a:r>
            <a:r>
              <a:rPr lang="en-US" sz="2800" b="1" dirty="0"/>
              <a:t>I send the Promise of My Father upon you; but tarry in the city of Jerusalem until you are endued with power from on high." </a:t>
            </a:r>
          </a:p>
          <a:p>
            <a:endParaRPr lang="en-CA" sz="2800" dirty="0"/>
          </a:p>
        </p:txBody>
      </p:sp>
    </p:spTree>
    <p:extLst>
      <p:ext uri="{BB962C8B-B14F-4D97-AF65-F5344CB8AC3E}">
        <p14:creationId xmlns:p14="http://schemas.microsoft.com/office/powerpoint/2010/main" val="3467567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1F5AA-5446-D534-70B9-8B062234C2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F472C1-E421-4F06-4A18-65AC52FB0285}"/>
              </a:ext>
            </a:extLst>
          </p:cNvPr>
          <p:cNvSpPr>
            <a:spLocks noGrp="1"/>
          </p:cNvSpPr>
          <p:nvPr>
            <p:ph type="title"/>
          </p:nvPr>
        </p:nvSpPr>
        <p:spPr/>
        <p:txBody>
          <a:bodyPr/>
          <a:lstStyle/>
          <a:p>
            <a:r>
              <a:rPr lang="en-CA" dirty="0"/>
              <a:t>Great Commission</a:t>
            </a:r>
          </a:p>
        </p:txBody>
      </p:sp>
      <p:sp>
        <p:nvSpPr>
          <p:cNvPr id="3" name="Content Placeholder 2">
            <a:extLst>
              <a:ext uri="{FF2B5EF4-FFF2-40B4-BE49-F238E27FC236}">
                <a16:creationId xmlns:a16="http://schemas.microsoft.com/office/drawing/2014/main" id="{D198DA62-B65E-0AC7-DB3D-DED2498D8B31}"/>
              </a:ext>
            </a:extLst>
          </p:cNvPr>
          <p:cNvSpPr>
            <a:spLocks noGrp="1"/>
          </p:cNvSpPr>
          <p:nvPr>
            <p:ph idx="1"/>
          </p:nvPr>
        </p:nvSpPr>
        <p:spPr>
          <a:xfrm>
            <a:off x="2589212" y="1800520"/>
            <a:ext cx="8915400" cy="4110702"/>
          </a:xfrm>
        </p:spPr>
        <p:txBody>
          <a:bodyPr>
            <a:normAutofit/>
          </a:bodyPr>
          <a:lstStyle/>
          <a:p>
            <a:pPr marL="0" indent="0">
              <a:buNone/>
            </a:pPr>
            <a:r>
              <a:rPr lang="en-CA" sz="2800" dirty="0"/>
              <a:t>Matthew 28:19,20</a:t>
            </a:r>
          </a:p>
          <a:p>
            <a:pPr marL="0" indent="0">
              <a:buNone/>
            </a:pPr>
            <a:r>
              <a:rPr lang="en-CA" sz="2800" dirty="0"/>
              <a:t>Go, therefore and make disciples of all the nations, baptizing them in the name of the Father, and of the Son and of the Holy Spirit, teaching them to observe all things that I have commanded you; and lo, </a:t>
            </a:r>
            <a:r>
              <a:rPr lang="en-CA" sz="2800" b="1" dirty="0"/>
              <a:t>I am with you always, even to the end of the age</a:t>
            </a:r>
            <a:r>
              <a:rPr lang="en-CA" sz="2800" dirty="0"/>
              <a:t>.</a:t>
            </a:r>
          </a:p>
        </p:txBody>
      </p:sp>
    </p:spTree>
    <p:extLst>
      <p:ext uri="{BB962C8B-B14F-4D97-AF65-F5344CB8AC3E}">
        <p14:creationId xmlns:p14="http://schemas.microsoft.com/office/powerpoint/2010/main" val="1355843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14051-3BEC-D0A8-825C-E7597BE34D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355C8B-E11F-71C2-3BB4-2028DDB55818}"/>
              </a:ext>
            </a:extLst>
          </p:cNvPr>
          <p:cNvSpPr>
            <a:spLocks noGrp="1"/>
          </p:cNvSpPr>
          <p:nvPr>
            <p:ph type="title"/>
          </p:nvPr>
        </p:nvSpPr>
        <p:spPr/>
        <p:txBody>
          <a:bodyPr/>
          <a:lstStyle/>
          <a:p>
            <a:r>
              <a:rPr lang="en-CA" dirty="0"/>
              <a:t>Father has more to give</a:t>
            </a:r>
          </a:p>
        </p:txBody>
      </p:sp>
      <p:sp>
        <p:nvSpPr>
          <p:cNvPr id="3" name="Content Placeholder 2">
            <a:extLst>
              <a:ext uri="{FF2B5EF4-FFF2-40B4-BE49-F238E27FC236}">
                <a16:creationId xmlns:a16="http://schemas.microsoft.com/office/drawing/2014/main" id="{EE9F7F79-7FFF-4A1C-1713-AA9D3D0B68B1}"/>
              </a:ext>
            </a:extLst>
          </p:cNvPr>
          <p:cNvSpPr>
            <a:spLocks noGrp="1"/>
          </p:cNvSpPr>
          <p:nvPr>
            <p:ph idx="1"/>
          </p:nvPr>
        </p:nvSpPr>
        <p:spPr>
          <a:xfrm>
            <a:off x="2589212" y="1905000"/>
            <a:ext cx="8915400" cy="4006222"/>
          </a:xfrm>
        </p:spPr>
        <p:txBody>
          <a:bodyPr>
            <a:normAutofit/>
          </a:bodyPr>
          <a:lstStyle/>
          <a:p>
            <a:pPr marL="0" indent="0">
              <a:buNone/>
            </a:pPr>
            <a:r>
              <a:rPr lang="en-US" sz="2800" dirty="0"/>
              <a:t>Acts 1:4-5</a:t>
            </a:r>
          </a:p>
          <a:p>
            <a:pPr marL="0" indent="0">
              <a:buNone/>
            </a:pPr>
            <a:r>
              <a:rPr lang="en-US" sz="2800" dirty="0"/>
              <a:t>And being assembled together with them, He commanded them not to depart from Jerusalem, but to </a:t>
            </a:r>
            <a:r>
              <a:rPr lang="en-US" sz="2800" b="1" dirty="0"/>
              <a:t>wait for the Promise of the Father, </a:t>
            </a:r>
            <a:r>
              <a:rPr lang="en-US" sz="2800" dirty="0"/>
              <a:t>"which," He said, "you have heard from Me; 5 for John truly baptized with water, but </a:t>
            </a:r>
            <a:r>
              <a:rPr lang="en-US" sz="2800" b="1" dirty="0"/>
              <a:t>you shall be baptized with the Holy Spirit </a:t>
            </a:r>
            <a:r>
              <a:rPr lang="en-US" sz="2800" dirty="0"/>
              <a:t>not many days from now."</a:t>
            </a:r>
          </a:p>
          <a:p>
            <a:endParaRPr lang="en-CA" sz="2800" dirty="0"/>
          </a:p>
        </p:txBody>
      </p:sp>
    </p:spTree>
    <p:extLst>
      <p:ext uri="{BB962C8B-B14F-4D97-AF65-F5344CB8AC3E}">
        <p14:creationId xmlns:p14="http://schemas.microsoft.com/office/powerpoint/2010/main" val="2347271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CE5BE-9BB0-9E5B-4468-FCE6F2816A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BC25F0-AE82-5501-7C3D-7CC7D449203B}"/>
              </a:ext>
            </a:extLst>
          </p:cNvPr>
          <p:cNvSpPr>
            <a:spLocks noGrp="1"/>
          </p:cNvSpPr>
          <p:nvPr>
            <p:ph type="title"/>
          </p:nvPr>
        </p:nvSpPr>
        <p:spPr/>
        <p:txBody>
          <a:bodyPr/>
          <a:lstStyle/>
          <a:p>
            <a:r>
              <a:rPr lang="en-CA" dirty="0"/>
              <a:t>Power to be witnesses</a:t>
            </a:r>
          </a:p>
        </p:txBody>
      </p:sp>
      <p:sp>
        <p:nvSpPr>
          <p:cNvPr id="3" name="Content Placeholder 2">
            <a:extLst>
              <a:ext uri="{FF2B5EF4-FFF2-40B4-BE49-F238E27FC236}">
                <a16:creationId xmlns:a16="http://schemas.microsoft.com/office/drawing/2014/main" id="{BD1D81F1-7B47-41D4-3519-09E93FF9FB48}"/>
              </a:ext>
            </a:extLst>
          </p:cNvPr>
          <p:cNvSpPr>
            <a:spLocks noGrp="1"/>
          </p:cNvSpPr>
          <p:nvPr>
            <p:ph idx="1"/>
          </p:nvPr>
        </p:nvSpPr>
        <p:spPr/>
        <p:txBody>
          <a:bodyPr>
            <a:normAutofit/>
          </a:bodyPr>
          <a:lstStyle/>
          <a:p>
            <a:pPr marL="0" indent="0">
              <a:buNone/>
            </a:pPr>
            <a:r>
              <a:rPr lang="en-US" sz="2800" dirty="0"/>
              <a:t>Acts 1:8</a:t>
            </a:r>
          </a:p>
          <a:p>
            <a:pPr marL="0" indent="0">
              <a:buNone/>
            </a:pPr>
            <a:r>
              <a:rPr lang="en-US" sz="2800" dirty="0"/>
              <a:t>But you shall </a:t>
            </a:r>
            <a:r>
              <a:rPr lang="en-US" sz="2800" b="1" dirty="0"/>
              <a:t>receive power when the Holy Spirit has come upon you</a:t>
            </a:r>
            <a:r>
              <a:rPr lang="en-US" sz="2800" dirty="0"/>
              <a:t>; and you shall be witnesses to Me in Jerusalem, and in all Judea and Samaria, and to the end of the earth." </a:t>
            </a:r>
          </a:p>
          <a:p>
            <a:endParaRPr lang="en-CA" sz="2800" dirty="0"/>
          </a:p>
        </p:txBody>
      </p:sp>
    </p:spTree>
    <p:extLst>
      <p:ext uri="{BB962C8B-B14F-4D97-AF65-F5344CB8AC3E}">
        <p14:creationId xmlns:p14="http://schemas.microsoft.com/office/powerpoint/2010/main" val="2192625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444D2-05E4-BB05-70AB-ED3050E5D138}"/>
              </a:ext>
            </a:extLst>
          </p:cNvPr>
          <p:cNvSpPr>
            <a:spLocks noGrp="1"/>
          </p:cNvSpPr>
          <p:nvPr>
            <p:ph type="title"/>
          </p:nvPr>
        </p:nvSpPr>
        <p:spPr/>
        <p:txBody>
          <a:bodyPr/>
          <a:lstStyle/>
          <a:p>
            <a:r>
              <a:rPr lang="en-CA" dirty="0"/>
              <a:t>Keys to Marketing a Product or Service</a:t>
            </a:r>
          </a:p>
        </p:txBody>
      </p:sp>
      <p:sp>
        <p:nvSpPr>
          <p:cNvPr id="3" name="Content Placeholder 2">
            <a:extLst>
              <a:ext uri="{FF2B5EF4-FFF2-40B4-BE49-F238E27FC236}">
                <a16:creationId xmlns:a16="http://schemas.microsoft.com/office/drawing/2014/main" id="{8A2F5DCB-A069-7A5A-126B-F98C3BD612C0}"/>
              </a:ext>
            </a:extLst>
          </p:cNvPr>
          <p:cNvSpPr>
            <a:spLocks noGrp="1"/>
          </p:cNvSpPr>
          <p:nvPr>
            <p:ph idx="1"/>
          </p:nvPr>
        </p:nvSpPr>
        <p:spPr/>
        <p:txBody>
          <a:bodyPr>
            <a:normAutofit/>
          </a:bodyPr>
          <a:lstStyle/>
          <a:p>
            <a:r>
              <a:rPr lang="en-CA" sz="2800" dirty="0"/>
              <a:t>Core needs of customer base</a:t>
            </a:r>
          </a:p>
          <a:p>
            <a:r>
              <a:rPr lang="en-CA" sz="2800" dirty="0"/>
              <a:t>Actual product and features</a:t>
            </a:r>
          </a:p>
          <a:p>
            <a:r>
              <a:rPr lang="en-CA" sz="2800" dirty="0"/>
              <a:t>Augmented value</a:t>
            </a:r>
          </a:p>
        </p:txBody>
      </p:sp>
    </p:spTree>
    <p:extLst>
      <p:ext uri="{BB962C8B-B14F-4D97-AF65-F5344CB8AC3E}">
        <p14:creationId xmlns:p14="http://schemas.microsoft.com/office/powerpoint/2010/main" val="125597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514D9-0E18-5A6A-A8D6-870EA032D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2CB83C-C370-8260-7924-E3021242C23D}"/>
              </a:ext>
            </a:extLst>
          </p:cNvPr>
          <p:cNvSpPr>
            <a:spLocks noGrp="1"/>
          </p:cNvSpPr>
          <p:nvPr>
            <p:ph type="title"/>
          </p:nvPr>
        </p:nvSpPr>
        <p:spPr/>
        <p:txBody>
          <a:bodyPr/>
          <a:lstStyle/>
          <a:p>
            <a:r>
              <a:rPr lang="en-CA" dirty="0"/>
              <a:t>Promised Power</a:t>
            </a:r>
          </a:p>
        </p:txBody>
      </p:sp>
      <p:sp>
        <p:nvSpPr>
          <p:cNvPr id="3" name="Content Placeholder 2">
            <a:extLst>
              <a:ext uri="{FF2B5EF4-FFF2-40B4-BE49-F238E27FC236}">
                <a16:creationId xmlns:a16="http://schemas.microsoft.com/office/drawing/2014/main" id="{FF75D285-28A3-8ADA-0D4D-C902E69F6E0C}"/>
              </a:ext>
            </a:extLst>
          </p:cNvPr>
          <p:cNvSpPr>
            <a:spLocks noGrp="1"/>
          </p:cNvSpPr>
          <p:nvPr>
            <p:ph idx="1"/>
          </p:nvPr>
        </p:nvSpPr>
        <p:spPr>
          <a:xfrm>
            <a:off x="2589212" y="1905000"/>
            <a:ext cx="9297988" cy="4006222"/>
          </a:xfrm>
        </p:spPr>
        <p:txBody>
          <a:bodyPr>
            <a:normAutofit/>
          </a:bodyPr>
          <a:lstStyle/>
          <a:p>
            <a:pPr marL="0" indent="0">
              <a:buNone/>
            </a:pPr>
            <a:r>
              <a:rPr lang="en-US" sz="2800" dirty="0"/>
              <a:t>Acts 2:2-4</a:t>
            </a:r>
          </a:p>
          <a:p>
            <a:pPr marL="0" indent="0">
              <a:buNone/>
            </a:pPr>
            <a:r>
              <a:rPr lang="en-US" sz="2800" dirty="0"/>
              <a:t>And suddenly there came a sound from heaven, as of a rushing mighty wind, and it filled the whole house where they were sitting. Then there appeared to them divided tongues, as of fire, and one sat upon each of them. And </a:t>
            </a:r>
            <a:r>
              <a:rPr lang="en-US" sz="2800" b="1" dirty="0"/>
              <a:t>they were all filled with the Holy Spirit </a:t>
            </a:r>
            <a:r>
              <a:rPr lang="en-US" sz="2800" dirty="0"/>
              <a:t>and began to speak with other tongues, as the Spirit gave them utterance.</a:t>
            </a:r>
          </a:p>
          <a:p>
            <a:endParaRPr lang="en-CA" sz="2800" dirty="0"/>
          </a:p>
        </p:txBody>
      </p:sp>
    </p:spTree>
    <p:extLst>
      <p:ext uri="{BB962C8B-B14F-4D97-AF65-F5344CB8AC3E}">
        <p14:creationId xmlns:p14="http://schemas.microsoft.com/office/powerpoint/2010/main" val="3868577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07E6B-C63E-29DB-B997-3C457C8A2FFF}"/>
              </a:ext>
            </a:extLst>
          </p:cNvPr>
          <p:cNvSpPr>
            <a:spLocks noGrp="1"/>
          </p:cNvSpPr>
          <p:nvPr>
            <p:ph type="title"/>
          </p:nvPr>
        </p:nvSpPr>
        <p:spPr/>
        <p:txBody>
          <a:bodyPr/>
          <a:lstStyle/>
          <a:p>
            <a:r>
              <a:rPr lang="en-CA" dirty="0"/>
              <a:t>Jesus promises the Holy Spirit</a:t>
            </a:r>
          </a:p>
        </p:txBody>
      </p:sp>
      <p:sp>
        <p:nvSpPr>
          <p:cNvPr id="3" name="Content Placeholder 2">
            <a:extLst>
              <a:ext uri="{FF2B5EF4-FFF2-40B4-BE49-F238E27FC236}">
                <a16:creationId xmlns:a16="http://schemas.microsoft.com/office/drawing/2014/main" id="{1CC50878-AAD4-47C2-5527-24B10B752F6B}"/>
              </a:ext>
            </a:extLst>
          </p:cNvPr>
          <p:cNvSpPr>
            <a:spLocks noGrp="1"/>
          </p:cNvSpPr>
          <p:nvPr>
            <p:ph idx="1"/>
          </p:nvPr>
        </p:nvSpPr>
        <p:spPr>
          <a:xfrm>
            <a:off x="2589212" y="1743959"/>
            <a:ext cx="8915400" cy="4167263"/>
          </a:xfrm>
        </p:spPr>
        <p:txBody>
          <a:bodyPr>
            <a:noAutofit/>
          </a:bodyPr>
          <a:lstStyle/>
          <a:p>
            <a:pPr marL="0" indent="0">
              <a:buNone/>
            </a:pPr>
            <a:r>
              <a:rPr lang="en-US" sz="2800" dirty="0"/>
              <a:t>John 14:15-18</a:t>
            </a:r>
          </a:p>
          <a:p>
            <a:pPr marL="0" indent="0">
              <a:buNone/>
            </a:pPr>
            <a:r>
              <a:rPr lang="en-US" sz="2800" dirty="0"/>
              <a:t>"If you love Me, keep My commandments. And I will pray the Father, and He will </a:t>
            </a:r>
            <a:r>
              <a:rPr lang="en-US" sz="2800" b="1" dirty="0"/>
              <a:t>give you another Helper</a:t>
            </a:r>
            <a:r>
              <a:rPr lang="en-US" sz="2800" dirty="0"/>
              <a:t>, that </a:t>
            </a:r>
            <a:r>
              <a:rPr lang="en-US" sz="2800" b="1" dirty="0"/>
              <a:t>He may abide with you </a:t>
            </a:r>
            <a:r>
              <a:rPr lang="en-US" sz="2800" dirty="0"/>
              <a:t>forever-- the </a:t>
            </a:r>
            <a:r>
              <a:rPr lang="en-US" sz="2800" b="1" dirty="0"/>
              <a:t>Spirit of truth</a:t>
            </a:r>
            <a:r>
              <a:rPr lang="en-US" sz="2800" dirty="0"/>
              <a:t>, whom the world cannot receive, because it neither sees Him nor knows Him; but you know Him, for </a:t>
            </a:r>
            <a:r>
              <a:rPr lang="en-US" sz="2800" b="1" dirty="0"/>
              <a:t>He dwells with you and will be in you</a:t>
            </a:r>
            <a:r>
              <a:rPr lang="en-US" sz="2800" dirty="0"/>
              <a:t>. I will not leave you orphans; I will come to you. </a:t>
            </a:r>
          </a:p>
          <a:p>
            <a:endParaRPr lang="en-CA" sz="2800" dirty="0"/>
          </a:p>
        </p:txBody>
      </p:sp>
    </p:spTree>
    <p:extLst>
      <p:ext uri="{BB962C8B-B14F-4D97-AF65-F5344CB8AC3E}">
        <p14:creationId xmlns:p14="http://schemas.microsoft.com/office/powerpoint/2010/main" val="2584264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54B97-E64B-8E25-CF37-83AC7606FD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8D8E90-E252-DE4A-E1DA-386BE3EAA712}"/>
              </a:ext>
            </a:extLst>
          </p:cNvPr>
          <p:cNvSpPr>
            <a:spLocks noGrp="1"/>
          </p:cNvSpPr>
          <p:nvPr>
            <p:ph type="title"/>
          </p:nvPr>
        </p:nvSpPr>
        <p:spPr/>
        <p:txBody>
          <a:bodyPr/>
          <a:lstStyle/>
          <a:p>
            <a:r>
              <a:rPr lang="en-CA" dirty="0"/>
              <a:t>Lives were changed</a:t>
            </a:r>
          </a:p>
        </p:txBody>
      </p:sp>
      <p:sp>
        <p:nvSpPr>
          <p:cNvPr id="3" name="Content Placeholder 2">
            <a:extLst>
              <a:ext uri="{FF2B5EF4-FFF2-40B4-BE49-F238E27FC236}">
                <a16:creationId xmlns:a16="http://schemas.microsoft.com/office/drawing/2014/main" id="{820B8386-A8B7-4542-B780-CE1AD74DF0C3}"/>
              </a:ext>
            </a:extLst>
          </p:cNvPr>
          <p:cNvSpPr>
            <a:spLocks noGrp="1"/>
          </p:cNvSpPr>
          <p:nvPr>
            <p:ph idx="1"/>
          </p:nvPr>
        </p:nvSpPr>
        <p:spPr>
          <a:xfrm>
            <a:off x="2589211" y="1593130"/>
            <a:ext cx="9194293" cy="4318092"/>
          </a:xfrm>
        </p:spPr>
        <p:txBody>
          <a:bodyPr>
            <a:noAutofit/>
          </a:bodyPr>
          <a:lstStyle/>
          <a:p>
            <a:pPr marL="0" indent="0">
              <a:buNone/>
            </a:pPr>
            <a:r>
              <a:rPr lang="en-CA" sz="2800" dirty="0"/>
              <a:t>Peter preaches boldly</a:t>
            </a:r>
          </a:p>
          <a:p>
            <a:pPr marL="0" indent="0">
              <a:buNone/>
            </a:pPr>
            <a:r>
              <a:rPr lang="en-CA" sz="2800" dirty="0"/>
              <a:t>People are deeply stirred to repentance and faith</a:t>
            </a:r>
          </a:p>
          <a:p>
            <a:pPr marL="0" indent="0">
              <a:buNone/>
            </a:pPr>
            <a:r>
              <a:rPr lang="en-US" sz="2800" dirty="0"/>
              <a:t>Acts 2:37 Now when they heard this, they were cut to the heart, and said to Peter and the rest of the apostles, "Men and brethren, what shall we do?"</a:t>
            </a:r>
          </a:p>
          <a:p>
            <a:pPr marL="0" indent="0">
              <a:buNone/>
            </a:pPr>
            <a:r>
              <a:rPr lang="en-US" sz="2800" dirty="0"/>
              <a:t>Acts 2:41 Then those who gladly received his word were baptized; and that day about three thousand souls were added to them.</a:t>
            </a:r>
          </a:p>
          <a:p>
            <a:pPr marL="0" indent="0">
              <a:buNone/>
            </a:pPr>
            <a:endParaRPr lang="en-US" sz="2800" dirty="0"/>
          </a:p>
          <a:p>
            <a:endParaRPr lang="en-CA" sz="2800" dirty="0"/>
          </a:p>
        </p:txBody>
      </p:sp>
    </p:spTree>
    <p:extLst>
      <p:ext uri="{BB962C8B-B14F-4D97-AF65-F5344CB8AC3E}">
        <p14:creationId xmlns:p14="http://schemas.microsoft.com/office/powerpoint/2010/main" val="1928435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B4EA2-1F5A-1907-5E36-92B333A18C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136A4C-96B6-01FC-5D2E-01E81EDDD020}"/>
              </a:ext>
            </a:extLst>
          </p:cNvPr>
          <p:cNvSpPr>
            <a:spLocks noGrp="1"/>
          </p:cNvSpPr>
          <p:nvPr>
            <p:ph type="title"/>
          </p:nvPr>
        </p:nvSpPr>
        <p:spPr/>
        <p:txBody>
          <a:bodyPr/>
          <a:lstStyle/>
          <a:p>
            <a:r>
              <a:rPr lang="en-CA" dirty="0"/>
              <a:t>Life in the Spirit</a:t>
            </a:r>
          </a:p>
        </p:txBody>
      </p:sp>
      <p:sp>
        <p:nvSpPr>
          <p:cNvPr id="3" name="Content Placeholder 2">
            <a:extLst>
              <a:ext uri="{FF2B5EF4-FFF2-40B4-BE49-F238E27FC236}">
                <a16:creationId xmlns:a16="http://schemas.microsoft.com/office/drawing/2014/main" id="{2C349A83-1868-A1CF-D5CC-422899EC0768}"/>
              </a:ext>
            </a:extLst>
          </p:cNvPr>
          <p:cNvSpPr>
            <a:spLocks noGrp="1"/>
          </p:cNvSpPr>
          <p:nvPr>
            <p:ph idx="1"/>
          </p:nvPr>
        </p:nvSpPr>
        <p:spPr/>
        <p:txBody>
          <a:bodyPr>
            <a:normAutofit/>
          </a:bodyPr>
          <a:lstStyle/>
          <a:p>
            <a:pPr marL="0" indent="0">
              <a:buNone/>
            </a:pPr>
            <a:r>
              <a:rPr lang="en-US" sz="2800" dirty="0"/>
              <a:t>Acts 2:42</a:t>
            </a:r>
          </a:p>
          <a:p>
            <a:pPr marL="0" indent="0">
              <a:buNone/>
            </a:pPr>
            <a:r>
              <a:rPr lang="en-US" sz="2800" dirty="0"/>
              <a:t>And they continued steadfastly in the apostles' doctrine and fellowship, in the breaking of bread, and in prayers.</a:t>
            </a:r>
          </a:p>
          <a:p>
            <a:pPr marL="0" indent="0">
              <a:buNone/>
            </a:pPr>
            <a:endParaRPr lang="en-CA" sz="2800" dirty="0"/>
          </a:p>
        </p:txBody>
      </p:sp>
    </p:spTree>
    <p:extLst>
      <p:ext uri="{BB962C8B-B14F-4D97-AF65-F5344CB8AC3E}">
        <p14:creationId xmlns:p14="http://schemas.microsoft.com/office/powerpoint/2010/main" val="35676000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328A0-6C60-F199-61BB-E443A6F1BB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50F3A9-BBCC-DE3A-FD80-B65ABE4BEFA9}"/>
              </a:ext>
            </a:extLst>
          </p:cNvPr>
          <p:cNvSpPr>
            <a:spLocks noGrp="1"/>
          </p:cNvSpPr>
          <p:nvPr>
            <p:ph type="title"/>
          </p:nvPr>
        </p:nvSpPr>
        <p:spPr/>
        <p:txBody>
          <a:bodyPr/>
          <a:lstStyle/>
          <a:p>
            <a:r>
              <a:rPr lang="en-CA" dirty="0"/>
              <a:t>Salvation is by Jesus Christ</a:t>
            </a:r>
          </a:p>
        </p:txBody>
      </p:sp>
      <p:sp>
        <p:nvSpPr>
          <p:cNvPr id="3" name="Content Placeholder 2">
            <a:extLst>
              <a:ext uri="{FF2B5EF4-FFF2-40B4-BE49-F238E27FC236}">
                <a16:creationId xmlns:a16="http://schemas.microsoft.com/office/drawing/2014/main" id="{1FA7A395-6D4D-2F52-DBDD-46215C06B99C}"/>
              </a:ext>
            </a:extLst>
          </p:cNvPr>
          <p:cNvSpPr>
            <a:spLocks noGrp="1"/>
          </p:cNvSpPr>
          <p:nvPr>
            <p:ph idx="1"/>
          </p:nvPr>
        </p:nvSpPr>
        <p:spPr>
          <a:xfrm>
            <a:off x="2589212" y="1602557"/>
            <a:ext cx="9279134" cy="4308665"/>
          </a:xfrm>
        </p:spPr>
        <p:txBody>
          <a:bodyPr>
            <a:noAutofit/>
          </a:bodyPr>
          <a:lstStyle/>
          <a:p>
            <a:pPr marL="0" indent="0">
              <a:buNone/>
            </a:pPr>
            <a:r>
              <a:rPr lang="en-US" sz="2800" dirty="0"/>
              <a:t>Acts 4:10-12</a:t>
            </a:r>
          </a:p>
          <a:p>
            <a:pPr marL="0" indent="0">
              <a:buNone/>
            </a:pPr>
            <a:r>
              <a:rPr lang="en-US" sz="2800" dirty="0"/>
              <a:t>Let it be known to you all, and to all the people of Israel, that by the name of Jesus Christ of Nazareth, whom you crucified, whom God raised from the dead…has become the chief cornerstone.'  </a:t>
            </a:r>
            <a:r>
              <a:rPr lang="en-US" sz="2800" b="1" dirty="0"/>
              <a:t>Nor is there salvation in any other, for there is no other name under heaven given among men by which we must be saved." </a:t>
            </a:r>
          </a:p>
          <a:p>
            <a:pPr marL="0" indent="0">
              <a:buNone/>
            </a:pPr>
            <a:endParaRPr lang="en-CA" sz="2800" dirty="0"/>
          </a:p>
        </p:txBody>
      </p:sp>
    </p:spTree>
    <p:extLst>
      <p:ext uri="{BB962C8B-B14F-4D97-AF65-F5344CB8AC3E}">
        <p14:creationId xmlns:p14="http://schemas.microsoft.com/office/powerpoint/2010/main" val="5277623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45E54-05B3-974C-8ECB-189647ECAE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9524AF-1F92-84A9-8AF4-6D0CCC75B61E}"/>
              </a:ext>
            </a:extLst>
          </p:cNvPr>
          <p:cNvSpPr>
            <a:spLocks noGrp="1"/>
          </p:cNvSpPr>
          <p:nvPr>
            <p:ph type="title"/>
          </p:nvPr>
        </p:nvSpPr>
        <p:spPr/>
        <p:txBody>
          <a:bodyPr/>
          <a:lstStyle/>
          <a:p>
            <a:r>
              <a:rPr lang="en-CA" dirty="0"/>
              <a:t>Holy Spirit power gets people’s attention</a:t>
            </a:r>
          </a:p>
        </p:txBody>
      </p:sp>
      <p:sp>
        <p:nvSpPr>
          <p:cNvPr id="3" name="Content Placeholder 2">
            <a:extLst>
              <a:ext uri="{FF2B5EF4-FFF2-40B4-BE49-F238E27FC236}">
                <a16:creationId xmlns:a16="http://schemas.microsoft.com/office/drawing/2014/main" id="{8110AE92-B999-643D-5B9D-6BF2989A7009}"/>
              </a:ext>
            </a:extLst>
          </p:cNvPr>
          <p:cNvSpPr>
            <a:spLocks noGrp="1"/>
          </p:cNvSpPr>
          <p:nvPr>
            <p:ph idx="1"/>
          </p:nvPr>
        </p:nvSpPr>
        <p:spPr>
          <a:xfrm>
            <a:off x="2589212" y="2007909"/>
            <a:ext cx="8915400" cy="4317477"/>
          </a:xfrm>
        </p:spPr>
        <p:txBody>
          <a:bodyPr>
            <a:noAutofit/>
          </a:bodyPr>
          <a:lstStyle/>
          <a:p>
            <a:pPr marL="0" indent="0">
              <a:buNone/>
            </a:pPr>
            <a:r>
              <a:rPr lang="en-US" sz="2800" dirty="0"/>
              <a:t>Acts 2:43 Then fear came upon every soul, and many wonders and signs were done through the apostles.</a:t>
            </a:r>
          </a:p>
          <a:p>
            <a:pPr marL="0" indent="0">
              <a:buNone/>
            </a:pPr>
            <a:r>
              <a:rPr lang="en-US" sz="2800" dirty="0"/>
              <a:t>Acts 3:9-11 And all the people saw him walking and praising God…and they were filled with wonder and amazement at what had happened to him… all the people ran together to them… greatly amazed.</a:t>
            </a:r>
          </a:p>
          <a:p>
            <a:endParaRPr lang="en-CA" sz="2800" dirty="0"/>
          </a:p>
        </p:txBody>
      </p:sp>
    </p:spTree>
    <p:extLst>
      <p:ext uri="{BB962C8B-B14F-4D97-AF65-F5344CB8AC3E}">
        <p14:creationId xmlns:p14="http://schemas.microsoft.com/office/powerpoint/2010/main" val="983553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E9B83-53FA-D841-FF2D-6D22DFB80E0E}"/>
              </a:ext>
            </a:extLst>
          </p:cNvPr>
          <p:cNvSpPr>
            <a:spLocks noGrp="1"/>
          </p:cNvSpPr>
          <p:nvPr>
            <p:ph type="title"/>
          </p:nvPr>
        </p:nvSpPr>
        <p:spPr/>
        <p:txBody>
          <a:bodyPr/>
          <a:lstStyle/>
          <a:p>
            <a:r>
              <a:rPr lang="en-CA" dirty="0"/>
              <a:t>People experienced the power of God</a:t>
            </a:r>
          </a:p>
        </p:txBody>
      </p:sp>
      <p:sp>
        <p:nvSpPr>
          <p:cNvPr id="3" name="Content Placeholder 2">
            <a:extLst>
              <a:ext uri="{FF2B5EF4-FFF2-40B4-BE49-F238E27FC236}">
                <a16:creationId xmlns:a16="http://schemas.microsoft.com/office/drawing/2014/main" id="{96C2B385-7306-94B9-8A71-1505A5CBE0DB}"/>
              </a:ext>
            </a:extLst>
          </p:cNvPr>
          <p:cNvSpPr>
            <a:spLocks noGrp="1"/>
          </p:cNvSpPr>
          <p:nvPr>
            <p:ph idx="1"/>
          </p:nvPr>
        </p:nvSpPr>
        <p:spPr>
          <a:xfrm>
            <a:off x="2589212" y="1423447"/>
            <a:ext cx="9411110" cy="4487775"/>
          </a:xfrm>
        </p:spPr>
        <p:txBody>
          <a:bodyPr>
            <a:noAutofit/>
          </a:bodyPr>
          <a:lstStyle/>
          <a:p>
            <a:pPr marL="0" indent="0">
              <a:buNone/>
            </a:pPr>
            <a:r>
              <a:rPr lang="en-US" sz="2800" dirty="0"/>
              <a:t>Acts 5:12-16</a:t>
            </a:r>
          </a:p>
          <a:p>
            <a:pPr marL="0" indent="0">
              <a:buNone/>
            </a:pPr>
            <a:r>
              <a:rPr lang="en-US" sz="2800" dirty="0"/>
              <a:t>And through the hands of the apostles many signs and wonders were done among the people… And believers were increasingly added to the Lord, multitudes of both men and women, so that they brought the sick out into the streets and laid them on beds and couches, that at least the shadow of Peter passing by might fall on some of them. Also, a multitude gathered from the surrounding cities to Jerusalem, bringing sick people and those who were tormented by unclean spirits, and they were all healed. </a:t>
            </a:r>
          </a:p>
          <a:p>
            <a:endParaRPr lang="en-CA" sz="2800" dirty="0"/>
          </a:p>
        </p:txBody>
      </p:sp>
    </p:spTree>
    <p:extLst>
      <p:ext uri="{BB962C8B-B14F-4D97-AF65-F5344CB8AC3E}">
        <p14:creationId xmlns:p14="http://schemas.microsoft.com/office/powerpoint/2010/main" val="30510000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8BBF4-B01C-DA05-DABF-B5AE5F6B0788}"/>
              </a:ext>
            </a:extLst>
          </p:cNvPr>
          <p:cNvSpPr>
            <a:spLocks noGrp="1"/>
          </p:cNvSpPr>
          <p:nvPr>
            <p:ph type="title"/>
          </p:nvPr>
        </p:nvSpPr>
        <p:spPr>
          <a:xfrm>
            <a:off x="2130459" y="624110"/>
            <a:ext cx="9374154" cy="1280890"/>
          </a:xfrm>
        </p:spPr>
        <p:txBody>
          <a:bodyPr/>
          <a:lstStyle/>
          <a:p>
            <a:r>
              <a:rPr lang="en-CA" dirty="0"/>
              <a:t>Gospel Market Attention</a:t>
            </a:r>
          </a:p>
        </p:txBody>
      </p:sp>
      <p:sp>
        <p:nvSpPr>
          <p:cNvPr id="3" name="Content Placeholder 2">
            <a:extLst>
              <a:ext uri="{FF2B5EF4-FFF2-40B4-BE49-F238E27FC236}">
                <a16:creationId xmlns:a16="http://schemas.microsoft.com/office/drawing/2014/main" id="{6E00A5FC-98F9-7621-3CF6-C11A3D74A053}"/>
              </a:ext>
            </a:extLst>
          </p:cNvPr>
          <p:cNvSpPr>
            <a:spLocks noGrp="1"/>
          </p:cNvSpPr>
          <p:nvPr>
            <p:ph idx="1"/>
          </p:nvPr>
        </p:nvSpPr>
        <p:spPr>
          <a:xfrm>
            <a:off x="1800520" y="1432874"/>
            <a:ext cx="10275216" cy="4478348"/>
          </a:xfrm>
        </p:spPr>
        <p:txBody>
          <a:bodyPr>
            <a:noAutofit/>
          </a:bodyPr>
          <a:lstStyle/>
          <a:p>
            <a:r>
              <a:rPr lang="en-CA" sz="2800" dirty="0"/>
              <a:t>Core need: alienated from God, deception, judgement 					  of sin</a:t>
            </a:r>
          </a:p>
          <a:p>
            <a:r>
              <a:rPr lang="en-CA" sz="2800" dirty="0"/>
              <a:t>Product features: forgiveness, justification, reconciliation, 					  truth, eternal life</a:t>
            </a:r>
          </a:p>
          <a:p>
            <a:r>
              <a:rPr lang="en-CA" sz="2800" dirty="0"/>
              <a:t>Augmented value: Kingdom of God life experience:</a:t>
            </a:r>
          </a:p>
          <a:p>
            <a:pPr lvl="5"/>
            <a:r>
              <a:rPr lang="en-CA" sz="2800" dirty="0"/>
              <a:t>Life transformation and purpose</a:t>
            </a:r>
          </a:p>
          <a:p>
            <a:pPr lvl="5"/>
            <a:r>
              <a:rPr lang="en-CA" sz="2800" dirty="0"/>
              <a:t>Christian community</a:t>
            </a:r>
          </a:p>
          <a:p>
            <a:pPr lvl="5"/>
            <a:r>
              <a:rPr lang="en-CA" sz="2800" dirty="0"/>
              <a:t>Healing</a:t>
            </a:r>
          </a:p>
          <a:p>
            <a:pPr lvl="5"/>
            <a:r>
              <a:rPr lang="en-CA" sz="2800" dirty="0"/>
              <a:t>Spiritual cleansing and authority</a:t>
            </a:r>
          </a:p>
          <a:p>
            <a:pPr lvl="5"/>
            <a:r>
              <a:rPr lang="en-CA" sz="2800" dirty="0"/>
              <a:t>Partnership with God</a:t>
            </a:r>
          </a:p>
        </p:txBody>
      </p:sp>
    </p:spTree>
    <p:extLst>
      <p:ext uri="{BB962C8B-B14F-4D97-AF65-F5344CB8AC3E}">
        <p14:creationId xmlns:p14="http://schemas.microsoft.com/office/powerpoint/2010/main" val="3011155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45E23-9276-E3DE-1C27-B71C04C95CEC}"/>
              </a:ext>
            </a:extLst>
          </p:cNvPr>
          <p:cNvSpPr>
            <a:spLocks noGrp="1"/>
          </p:cNvSpPr>
          <p:nvPr>
            <p:ph type="title"/>
          </p:nvPr>
        </p:nvSpPr>
        <p:spPr/>
        <p:txBody>
          <a:bodyPr/>
          <a:lstStyle/>
          <a:p>
            <a:r>
              <a:rPr lang="en-CA" dirty="0"/>
              <a:t>Luke/Acts Segway – Despair to Rejoicing</a:t>
            </a:r>
          </a:p>
        </p:txBody>
      </p:sp>
      <p:sp>
        <p:nvSpPr>
          <p:cNvPr id="3" name="Content Placeholder 2">
            <a:extLst>
              <a:ext uri="{FF2B5EF4-FFF2-40B4-BE49-F238E27FC236}">
                <a16:creationId xmlns:a16="http://schemas.microsoft.com/office/drawing/2014/main" id="{7188A4DB-48CE-CF74-5B08-B5397249993F}"/>
              </a:ext>
            </a:extLst>
          </p:cNvPr>
          <p:cNvSpPr>
            <a:spLocks noGrp="1"/>
          </p:cNvSpPr>
          <p:nvPr>
            <p:ph idx="1"/>
          </p:nvPr>
        </p:nvSpPr>
        <p:spPr/>
        <p:txBody>
          <a:bodyPr>
            <a:normAutofit/>
          </a:bodyPr>
          <a:lstStyle/>
          <a:p>
            <a:pPr marL="0" indent="0">
              <a:buNone/>
            </a:pPr>
            <a:r>
              <a:rPr lang="en-US" sz="2800" dirty="0"/>
              <a:t>Luke 23:44-46</a:t>
            </a:r>
          </a:p>
          <a:p>
            <a:pPr marL="0" indent="0">
              <a:buNone/>
            </a:pPr>
            <a:r>
              <a:rPr lang="en-US" sz="2800" dirty="0"/>
              <a:t>Now it was about the sixth hour, and there was darkness over all the earth until the ninth hour. Then the sun was darkened, and the veil of the temple was torn in two. And when Jesus had cried out with a loud voice, He said, "Father, 'into Your hands I commit My spirit.' " Having said this, He breathed His last.</a:t>
            </a:r>
          </a:p>
          <a:p>
            <a:pPr marL="0" indent="0">
              <a:buNone/>
            </a:pPr>
            <a:endParaRPr lang="en-CA" sz="2800" dirty="0"/>
          </a:p>
        </p:txBody>
      </p:sp>
    </p:spTree>
    <p:extLst>
      <p:ext uri="{BB962C8B-B14F-4D97-AF65-F5344CB8AC3E}">
        <p14:creationId xmlns:p14="http://schemas.microsoft.com/office/powerpoint/2010/main" val="640805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87468-9F4D-66FB-4B01-E6A04A98E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26DCA6-7A23-6A3E-A1C2-C8C1F689CC1B}"/>
              </a:ext>
            </a:extLst>
          </p:cNvPr>
          <p:cNvSpPr>
            <a:spLocks noGrp="1"/>
          </p:cNvSpPr>
          <p:nvPr>
            <p:ph type="title"/>
          </p:nvPr>
        </p:nvSpPr>
        <p:spPr/>
        <p:txBody>
          <a:bodyPr/>
          <a:lstStyle/>
          <a:p>
            <a:r>
              <a:rPr lang="en-CA" dirty="0"/>
              <a:t>Jesus is buried</a:t>
            </a:r>
          </a:p>
        </p:txBody>
      </p:sp>
      <p:sp>
        <p:nvSpPr>
          <p:cNvPr id="3" name="Content Placeholder 2">
            <a:extLst>
              <a:ext uri="{FF2B5EF4-FFF2-40B4-BE49-F238E27FC236}">
                <a16:creationId xmlns:a16="http://schemas.microsoft.com/office/drawing/2014/main" id="{692B5736-DADC-2DB6-276C-8588723511B7}"/>
              </a:ext>
            </a:extLst>
          </p:cNvPr>
          <p:cNvSpPr>
            <a:spLocks noGrp="1"/>
          </p:cNvSpPr>
          <p:nvPr>
            <p:ph idx="1"/>
          </p:nvPr>
        </p:nvSpPr>
        <p:spPr/>
        <p:txBody>
          <a:bodyPr>
            <a:normAutofit/>
          </a:bodyPr>
          <a:lstStyle/>
          <a:p>
            <a:pPr marL="0" indent="0">
              <a:buNone/>
            </a:pPr>
            <a:r>
              <a:rPr lang="en-US" sz="2800" dirty="0"/>
              <a:t>Luke 23:53</a:t>
            </a:r>
          </a:p>
          <a:p>
            <a:pPr marL="0" indent="0">
              <a:buNone/>
            </a:pPr>
            <a:r>
              <a:rPr lang="en-US" sz="2800" dirty="0"/>
              <a:t>Then he took it (the body of Jesus) down, wrapped it in linen, and laid it in a tomb that was hewn out of the rock, where no one had ever lain before.</a:t>
            </a:r>
          </a:p>
          <a:p>
            <a:pPr marL="0" indent="0">
              <a:buNone/>
            </a:pPr>
            <a:endParaRPr lang="en-US" sz="2800" dirty="0"/>
          </a:p>
          <a:p>
            <a:endParaRPr lang="en-CA" sz="2800" dirty="0"/>
          </a:p>
        </p:txBody>
      </p:sp>
    </p:spTree>
    <p:extLst>
      <p:ext uri="{BB962C8B-B14F-4D97-AF65-F5344CB8AC3E}">
        <p14:creationId xmlns:p14="http://schemas.microsoft.com/office/powerpoint/2010/main" val="2959732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927AD-B0AC-F754-FBF7-1706E9E72E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B5A61C-9486-0229-4F23-8DD629665AA4}"/>
              </a:ext>
            </a:extLst>
          </p:cNvPr>
          <p:cNvSpPr>
            <a:spLocks noGrp="1"/>
          </p:cNvSpPr>
          <p:nvPr>
            <p:ph type="title"/>
          </p:nvPr>
        </p:nvSpPr>
        <p:spPr/>
        <p:txBody>
          <a:bodyPr/>
          <a:lstStyle/>
          <a:p>
            <a:r>
              <a:rPr lang="en-CA" dirty="0"/>
              <a:t>Resurrection Morning: The Tomb is Empty</a:t>
            </a:r>
          </a:p>
        </p:txBody>
      </p:sp>
      <p:sp>
        <p:nvSpPr>
          <p:cNvPr id="3" name="Content Placeholder 2">
            <a:extLst>
              <a:ext uri="{FF2B5EF4-FFF2-40B4-BE49-F238E27FC236}">
                <a16:creationId xmlns:a16="http://schemas.microsoft.com/office/drawing/2014/main" id="{AD19B554-C885-FEF6-4AAB-416D3448BAD8}"/>
              </a:ext>
            </a:extLst>
          </p:cNvPr>
          <p:cNvSpPr>
            <a:spLocks noGrp="1"/>
          </p:cNvSpPr>
          <p:nvPr>
            <p:ph idx="1"/>
          </p:nvPr>
        </p:nvSpPr>
        <p:spPr/>
        <p:txBody>
          <a:bodyPr>
            <a:normAutofit/>
          </a:bodyPr>
          <a:lstStyle/>
          <a:p>
            <a:pPr marL="0" indent="0">
              <a:buNone/>
            </a:pPr>
            <a:r>
              <a:rPr lang="en-US" sz="2800" dirty="0"/>
              <a:t>Luke 24:2-3</a:t>
            </a:r>
          </a:p>
          <a:p>
            <a:pPr marL="0" indent="0">
              <a:buNone/>
            </a:pPr>
            <a:r>
              <a:rPr lang="en-US" sz="2800" dirty="0"/>
              <a:t>But they found the stone rolled away from the tomb. Then they went in and did not find the body of the Lord Jesus.</a:t>
            </a:r>
          </a:p>
          <a:p>
            <a:endParaRPr lang="en-CA" sz="2800" dirty="0"/>
          </a:p>
        </p:txBody>
      </p:sp>
    </p:spTree>
    <p:extLst>
      <p:ext uri="{BB962C8B-B14F-4D97-AF65-F5344CB8AC3E}">
        <p14:creationId xmlns:p14="http://schemas.microsoft.com/office/powerpoint/2010/main" val="2425862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0D09B-543F-E93F-620A-66F6B97AC9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CF9CB4-98DA-EA6F-DCCC-8A0F802857AD}"/>
              </a:ext>
            </a:extLst>
          </p:cNvPr>
          <p:cNvSpPr>
            <a:spLocks noGrp="1"/>
          </p:cNvSpPr>
          <p:nvPr>
            <p:ph type="title"/>
          </p:nvPr>
        </p:nvSpPr>
        <p:spPr/>
        <p:txBody>
          <a:bodyPr/>
          <a:lstStyle/>
          <a:p>
            <a:r>
              <a:rPr lang="en-CA" dirty="0"/>
              <a:t>Angel’s Announcement to the Women</a:t>
            </a:r>
          </a:p>
        </p:txBody>
      </p:sp>
      <p:sp>
        <p:nvSpPr>
          <p:cNvPr id="3" name="Content Placeholder 2">
            <a:extLst>
              <a:ext uri="{FF2B5EF4-FFF2-40B4-BE49-F238E27FC236}">
                <a16:creationId xmlns:a16="http://schemas.microsoft.com/office/drawing/2014/main" id="{5D95D5FF-9FA9-1E1C-9A8A-1F71EB379963}"/>
              </a:ext>
            </a:extLst>
          </p:cNvPr>
          <p:cNvSpPr>
            <a:spLocks noGrp="1"/>
          </p:cNvSpPr>
          <p:nvPr>
            <p:ph idx="1"/>
          </p:nvPr>
        </p:nvSpPr>
        <p:spPr>
          <a:xfrm>
            <a:off x="2589212" y="1819373"/>
            <a:ext cx="8915400" cy="4091849"/>
          </a:xfrm>
        </p:spPr>
        <p:txBody>
          <a:bodyPr>
            <a:normAutofit/>
          </a:bodyPr>
          <a:lstStyle/>
          <a:p>
            <a:pPr marL="0" indent="0">
              <a:buNone/>
            </a:pPr>
            <a:r>
              <a:rPr lang="en-US" sz="2800" dirty="0"/>
              <a:t>Luke 24:5-8</a:t>
            </a:r>
          </a:p>
          <a:p>
            <a:pPr marL="0" indent="0">
              <a:buNone/>
            </a:pPr>
            <a:r>
              <a:rPr lang="en-US" sz="2800" dirty="0"/>
              <a:t>(The angels) said to them, "Why do you seek the living among the dead? He is not here, but is risen! </a:t>
            </a:r>
            <a:r>
              <a:rPr lang="en-US" sz="2800" b="1" dirty="0"/>
              <a:t>Remember how He spoke to you </a:t>
            </a:r>
            <a:r>
              <a:rPr lang="en-US" sz="2800" dirty="0"/>
              <a:t>when He was still in Galilee, saying, 'The Son of Man must be delivered into the hands of sinful men, and be crucified, and the third day rise again.' " And </a:t>
            </a:r>
            <a:r>
              <a:rPr lang="en-US" sz="2800" b="1" dirty="0"/>
              <a:t>they remembered His words</a:t>
            </a:r>
            <a:r>
              <a:rPr lang="en-US" sz="2800" dirty="0"/>
              <a:t>.</a:t>
            </a:r>
          </a:p>
          <a:p>
            <a:endParaRPr lang="en-CA" sz="2800" dirty="0"/>
          </a:p>
        </p:txBody>
      </p:sp>
    </p:spTree>
    <p:extLst>
      <p:ext uri="{BB962C8B-B14F-4D97-AF65-F5344CB8AC3E}">
        <p14:creationId xmlns:p14="http://schemas.microsoft.com/office/powerpoint/2010/main" val="2100286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F1399-426F-CA00-9679-D8B977239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8F5694-7500-0638-1383-EEBC3AF8FEA6}"/>
              </a:ext>
            </a:extLst>
          </p:cNvPr>
          <p:cNvSpPr>
            <a:spLocks noGrp="1"/>
          </p:cNvSpPr>
          <p:nvPr>
            <p:ph type="title"/>
          </p:nvPr>
        </p:nvSpPr>
        <p:spPr/>
        <p:txBody>
          <a:bodyPr/>
          <a:lstStyle/>
          <a:p>
            <a:r>
              <a:rPr lang="en-CA" dirty="0"/>
              <a:t>The Emmaus Encounter</a:t>
            </a:r>
          </a:p>
        </p:txBody>
      </p:sp>
      <p:sp>
        <p:nvSpPr>
          <p:cNvPr id="3" name="Content Placeholder 2">
            <a:extLst>
              <a:ext uri="{FF2B5EF4-FFF2-40B4-BE49-F238E27FC236}">
                <a16:creationId xmlns:a16="http://schemas.microsoft.com/office/drawing/2014/main" id="{63AF2C40-A816-4CED-5D60-66C198404920}"/>
              </a:ext>
            </a:extLst>
          </p:cNvPr>
          <p:cNvSpPr>
            <a:spLocks noGrp="1"/>
          </p:cNvSpPr>
          <p:nvPr>
            <p:ph idx="1"/>
          </p:nvPr>
        </p:nvSpPr>
        <p:spPr/>
        <p:txBody>
          <a:bodyPr>
            <a:normAutofit/>
          </a:bodyPr>
          <a:lstStyle/>
          <a:p>
            <a:pPr marL="0" indent="0">
              <a:buNone/>
            </a:pPr>
            <a:r>
              <a:rPr lang="en-US" sz="2800" dirty="0"/>
              <a:t>Luke 24:25-27</a:t>
            </a:r>
          </a:p>
          <a:p>
            <a:pPr marL="0" indent="0">
              <a:buNone/>
            </a:pPr>
            <a:r>
              <a:rPr lang="en-US" sz="2800" dirty="0"/>
              <a:t>Then He said to them, "O foolish ones, and slow of heart to </a:t>
            </a:r>
            <a:r>
              <a:rPr lang="en-US" sz="2800" b="1" dirty="0"/>
              <a:t>believe in all that the prophets have spoken</a:t>
            </a:r>
            <a:r>
              <a:rPr lang="en-US" sz="2800" dirty="0"/>
              <a:t>! Ought not the Christ to have suffered these things and to enter into His glory?" And beginning at Moses and all the Prophets, </a:t>
            </a:r>
            <a:r>
              <a:rPr lang="en-US" sz="2800" b="1" dirty="0"/>
              <a:t>He expounded to them in all the Scriptures the things concerning Himself</a:t>
            </a:r>
            <a:r>
              <a:rPr lang="en-US" sz="2800" dirty="0"/>
              <a:t>. </a:t>
            </a:r>
          </a:p>
          <a:p>
            <a:endParaRPr lang="en-CA" sz="2800" dirty="0"/>
          </a:p>
        </p:txBody>
      </p:sp>
    </p:spTree>
    <p:extLst>
      <p:ext uri="{BB962C8B-B14F-4D97-AF65-F5344CB8AC3E}">
        <p14:creationId xmlns:p14="http://schemas.microsoft.com/office/powerpoint/2010/main" val="567628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9070E-8258-6ACD-6800-3CBFDB048C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4F8C3B-1358-FA62-5FCB-B60BB6F4175F}"/>
              </a:ext>
            </a:extLst>
          </p:cNvPr>
          <p:cNvSpPr>
            <a:spLocks noGrp="1"/>
          </p:cNvSpPr>
          <p:nvPr>
            <p:ph type="title"/>
          </p:nvPr>
        </p:nvSpPr>
        <p:spPr/>
        <p:txBody>
          <a:bodyPr/>
          <a:lstStyle/>
          <a:p>
            <a:r>
              <a:rPr lang="en-CA" dirty="0"/>
              <a:t>The Upper Room Encounter in Luke’s Gospel</a:t>
            </a:r>
          </a:p>
        </p:txBody>
      </p:sp>
      <p:sp>
        <p:nvSpPr>
          <p:cNvPr id="3" name="Content Placeholder 2">
            <a:extLst>
              <a:ext uri="{FF2B5EF4-FFF2-40B4-BE49-F238E27FC236}">
                <a16:creationId xmlns:a16="http://schemas.microsoft.com/office/drawing/2014/main" id="{1A9E6578-727C-7FE3-B784-BBF55ED3C3EA}"/>
              </a:ext>
            </a:extLst>
          </p:cNvPr>
          <p:cNvSpPr>
            <a:spLocks noGrp="1"/>
          </p:cNvSpPr>
          <p:nvPr>
            <p:ph idx="1"/>
          </p:nvPr>
        </p:nvSpPr>
        <p:spPr/>
        <p:txBody>
          <a:bodyPr>
            <a:normAutofit/>
          </a:bodyPr>
          <a:lstStyle/>
          <a:p>
            <a:pPr marL="0" indent="0">
              <a:buNone/>
            </a:pPr>
            <a:r>
              <a:rPr lang="en-US" sz="2800" dirty="0"/>
              <a:t>Luke 24:44-45</a:t>
            </a:r>
          </a:p>
          <a:p>
            <a:pPr marL="0" indent="0">
              <a:buNone/>
            </a:pPr>
            <a:r>
              <a:rPr lang="en-US" sz="2800" dirty="0"/>
              <a:t>Then He said to them, "These are the words which I spoke to you while I was still with you, that all things must be fulfilled which were written in the Law of Moses and the Prophets and the Psalms concerning Me." And </a:t>
            </a:r>
            <a:r>
              <a:rPr lang="en-US" sz="2800" b="1" dirty="0"/>
              <a:t>He opened their understanding, that they might comprehend the Scriptures</a:t>
            </a:r>
            <a:r>
              <a:rPr lang="en-US" sz="2800" dirty="0"/>
              <a:t>.</a:t>
            </a:r>
          </a:p>
          <a:p>
            <a:endParaRPr lang="en-CA" sz="2800" dirty="0"/>
          </a:p>
        </p:txBody>
      </p:sp>
    </p:spTree>
    <p:extLst>
      <p:ext uri="{BB962C8B-B14F-4D97-AF65-F5344CB8AC3E}">
        <p14:creationId xmlns:p14="http://schemas.microsoft.com/office/powerpoint/2010/main" val="427752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F3E3B-87AC-9E1E-C623-09FD370054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41BC9-3F1F-7DB4-CAE4-C754643C084A}"/>
              </a:ext>
            </a:extLst>
          </p:cNvPr>
          <p:cNvSpPr>
            <a:spLocks noGrp="1"/>
          </p:cNvSpPr>
          <p:nvPr>
            <p:ph type="title"/>
          </p:nvPr>
        </p:nvSpPr>
        <p:spPr/>
        <p:txBody>
          <a:bodyPr/>
          <a:lstStyle/>
          <a:p>
            <a:r>
              <a:rPr lang="en-CA" dirty="0"/>
              <a:t>The Upper Room Encounter in John’s Gospel</a:t>
            </a:r>
          </a:p>
        </p:txBody>
      </p:sp>
      <p:sp>
        <p:nvSpPr>
          <p:cNvPr id="3" name="Content Placeholder 2">
            <a:extLst>
              <a:ext uri="{FF2B5EF4-FFF2-40B4-BE49-F238E27FC236}">
                <a16:creationId xmlns:a16="http://schemas.microsoft.com/office/drawing/2014/main" id="{DA4B7B18-427B-F696-6008-95EB21855899}"/>
              </a:ext>
            </a:extLst>
          </p:cNvPr>
          <p:cNvSpPr>
            <a:spLocks noGrp="1"/>
          </p:cNvSpPr>
          <p:nvPr>
            <p:ph idx="1"/>
          </p:nvPr>
        </p:nvSpPr>
        <p:spPr>
          <a:xfrm>
            <a:off x="2589212" y="2356700"/>
            <a:ext cx="8704099" cy="3877189"/>
          </a:xfrm>
        </p:spPr>
        <p:txBody>
          <a:bodyPr>
            <a:noAutofit/>
          </a:bodyPr>
          <a:lstStyle/>
          <a:p>
            <a:pPr marL="0" indent="0">
              <a:buNone/>
            </a:pPr>
            <a:r>
              <a:rPr lang="en-US" sz="2800" dirty="0"/>
              <a:t>John 20:19-22</a:t>
            </a:r>
          </a:p>
          <a:p>
            <a:pPr marL="0" indent="0">
              <a:buNone/>
            </a:pPr>
            <a:r>
              <a:rPr lang="en-US" sz="2800" dirty="0"/>
              <a:t>Jesus said to them again, "Peace to you! As the Father has sent Me, I also send you." And when He had said this, </a:t>
            </a:r>
            <a:r>
              <a:rPr lang="en-US" sz="2800" b="1" dirty="0"/>
              <a:t>He breathed on them, and said to them, "Receive the Holy Spirit.</a:t>
            </a:r>
          </a:p>
          <a:p>
            <a:pPr marL="0" indent="0">
              <a:buNone/>
            </a:pPr>
            <a:endParaRPr lang="en-CA" sz="2800" dirty="0"/>
          </a:p>
        </p:txBody>
      </p:sp>
    </p:spTree>
    <p:extLst>
      <p:ext uri="{BB962C8B-B14F-4D97-AF65-F5344CB8AC3E}">
        <p14:creationId xmlns:p14="http://schemas.microsoft.com/office/powerpoint/2010/main" val="184770838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1333</TotalTime>
  <Words>1587</Words>
  <Application>Microsoft Office PowerPoint</Application>
  <PresentationFormat>Widescreen</PresentationFormat>
  <Paragraphs>90</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Century Gothic</vt:lpstr>
      <vt:lpstr>Wingdings 3</vt:lpstr>
      <vt:lpstr>Wisp</vt:lpstr>
      <vt:lpstr>Hope and Attention</vt:lpstr>
      <vt:lpstr>Jesus promises the Holy Spirit</vt:lpstr>
      <vt:lpstr>Luke/Acts Segway – Despair to Rejoicing</vt:lpstr>
      <vt:lpstr>Jesus is buried</vt:lpstr>
      <vt:lpstr>Resurrection Morning: The Tomb is Empty</vt:lpstr>
      <vt:lpstr>Angel’s Announcement to the Women</vt:lpstr>
      <vt:lpstr>The Emmaus Encounter</vt:lpstr>
      <vt:lpstr>The Upper Room Encounter in Luke’s Gospel</vt:lpstr>
      <vt:lpstr>The Upper Room Encounter in John’s Gospel</vt:lpstr>
      <vt:lpstr>Jesus’ mission begins to makes sense</vt:lpstr>
      <vt:lpstr>Old Testament the lamb offering</vt:lpstr>
      <vt:lpstr>Forty Days with Jesus and the Holy Spirit</vt:lpstr>
      <vt:lpstr>Jesus purchased us from sin and death</vt:lpstr>
      <vt:lpstr>The Task Ahead</vt:lpstr>
      <vt:lpstr>Great Commission</vt:lpstr>
      <vt:lpstr>Father has more to give</vt:lpstr>
      <vt:lpstr>Power to be witnesses</vt:lpstr>
      <vt:lpstr>Keys to Marketing a Product or Service</vt:lpstr>
      <vt:lpstr>Promised Power</vt:lpstr>
      <vt:lpstr>Lives were changed</vt:lpstr>
      <vt:lpstr>Life in the Spirit</vt:lpstr>
      <vt:lpstr>Salvation is by Jesus Christ</vt:lpstr>
      <vt:lpstr>Holy Spirit power gets people’s attention</vt:lpstr>
      <vt:lpstr>People experienced the power of God</vt:lpstr>
      <vt:lpstr>Gospel Market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 Stange</dc:creator>
  <cp:lastModifiedBy>Ken Stange</cp:lastModifiedBy>
  <cp:revision>17</cp:revision>
  <dcterms:created xsi:type="dcterms:W3CDTF">2025-10-30T19:02:21Z</dcterms:created>
  <dcterms:modified xsi:type="dcterms:W3CDTF">2025-11-01T21:07:22Z</dcterms:modified>
</cp:coreProperties>
</file>