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6" r:id="rId4"/>
    <p:sldId id="257" r:id="rId5"/>
    <p:sldId id="261" r:id="rId6"/>
    <p:sldId id="265" r:id="rId7"/>
    <p:sldId id="263" r:id="rId8"/>
    <p:sldId id="264" r:id="rId9"/>
    <p:sldId id="267" r:id="rId10"/>
    <p:sldId id="280" r:id="rId11"/>
    <p:sldId id="281" r:id="rId12"/>
    <p:sldId id="282" r:id="rId13"/>
    <p:sldId id="283" r:id="rId14"/>
  </p:sldIdLst>
  <p:sldSz cx="12192000" cy="6858000"/>
  <p:notesSz cx="9388475" cy="71024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81" d="100"/>
          <a:sy n="81" d="100"/>
        </p:scale>
        <p:origin x="75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9340B2A-D17A-440E-AB07-BFE22EBBE64C}" type="datetimeFigureOut">
              <a:rPr lang="en-CA" smtClean="0"/>
              <a:t>2025-11-15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CF7BF3D-9EC4-42F8-B44B-EEBF87F7D349}" type="slidenum">
              <a:rPr lang="en-CA" smtClean="0"/>
              <a:t>‹#›</a:t>
            </a:fld>
            <a:endParaRPr lang="en-CA"/>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227080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340B2A-D17A-440E-AB07-BFE22EBBE64C}" type="datetimeFigureOut">
              <a:rPr lang="en-CA" smtClean="0"/>
              <a:t>2025-11-15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CF7BF3D-9EC4-42F8-B44B-EEBF87F7D349}" type="slidenum">
              <a:rPr lang="en-CA" smtClean="0"/>
              <a:t>‹#›</a:t>
            </a:fld>
            <a:endParaRPr lang="en-CA"/>
          </a:p>
        </p:txBody>
      </p:sp>
    </p:spTree>
    <p:extLst>
      <p:ext uri="{BB962C8B-B14F-4D97-AF65-F5344CB8AC3E}">
        <p14:creationId xmlns:p14="http://schemas.microsoft.com/office/powerpoint/2010/main" val="927651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340B2A-D17A-440E-AB07-BFE22EBBE64C}" type="datetimeFigureOut">
              <a:rPr lang="en-CA" smtClean="0"/>
              <a:t>2025-11-15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CF7BF3D-9EC4-42F8-B44B-EEBF87F7D349}" type="slidenum">
              <a:rPr lang="en-CA" smtClean="0"/>
              <a:t>‹#›</a:t>
            </a:fld>
            <a:endParaRPr lang="en-CA"/>
          </a:p>
        </p:txBody>
      </p:sp>
    </p:spTree>
    <p:extLst>
      <p:ext uri="{BB962C8B-B14F-4D97-AF65-F5344CB8AC3E}">
        <p14:creationId xmlns:p14="http://schemas.microsoft.com/office/powerpoint/2010/main" val="3318202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340B2A-D17A-440E-AB07-BFE22EBBE64C}" type="datetimeFigureOut">
              <a:rPr lang="en-CA" smtClean="0"/>
              <a:t>2025-11-15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CF7BF3D-9EC4-42F8-B44B-EEBF87F7D349}" type="slidenum">
              <a:rPr lang="en-CA" smtClean="0"/>
              <a:t>‹#›</a:t>
            </a:fld>
            <a:endParaRPr lang="en-CA"/>
          </a:p>
        </p:txBody>
      </p:sp>
    </p:spTree>
    <p:extLst>
      <p:ext uri="{BB962C8B-B14F-4D97-AF65-F5344CB8AC3E}">
        <p14:creationId xmlns:p14="http://schemas.microsoft.com/office/powerpoint/2010/main" val="37188983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9340B2A-D17A-440E-AB07-BFE22EBBE64C}" type="datetimeFigureOut">
              <a:rPr lang="en-CA" smtClean="0"/>
              <a:t>2025-11-15</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8CF7BF3D-9EC4-42F8-B44B-EEBF87F7D349}" type="slidenum">
              <a:rPr lang="en-CA" smtClean="0"/>
              <a:t>‹#›</a:t>
            </a:fld>
            <a:endParaRPr lang="en-CA"/>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84259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9340B2A-D17A-440E-AB07-BFE22EBBE64C}" type="datetimeFigureOut">
              <a:rPr lang="en-CA" smtClean="0"/>
              <a:t>2025-11-15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CF7BF3D-9EC4-42F8-B44B-EEBF87F7D349}" type="slidenum">
              <a:rPr lang="en-CA" smtClean="0"/>
              <a:t>‹#›</a:t>
            </a:fld>
            <a:endParaRPr lang="en-CA"/>
          </a:p>
        </p:txBody>
      </p:sp>
    </p:spTree>
    <p:extLst>
      <p:ext uri="{BB962C8B-B14F-4D97-AF65-F5344CB8AC3E}">
        <p14:creationId xmlns:p14="http://schemas.microsoft.com/office/powerpoint/2010/main" val="2655498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9340B2A-D17A-440E-AB07-BFE22EBBE64C}" type="datetimeFigureOut">
              <a:rPr lang="en-CA" smtClean="0"/>
              <a:t>2025-11-15</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8CF7BF3D-9EC4-42F8-B44B-EEBF87F7D349}" type="slidenum">
              <a:rPr lang="en-CA" smtClean="0"/>
              <a:t>‹#›</a:t>
            </a:fld>
            <a:endParaRPr lang="en-CA"/>
          </a:p>
        </p:txBody>
      </p:sp>
    </p:spTree>
    <p:extLst>
      <p:ext uri="{BB962C8B-B14F-4D97-AF65-F5344CB8AC3E}">
        <p14:creationId xmlns:p14="http://schemas.microsoft.com/office/powerpoint/2010/main" val="2706871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9340B2A-D17A-440E-AB07-BFE22EBBE64C}" type="datetimeFigureOut">
              <a:rPr lang="en-CA" smtClean="0"/>
              <a:t>2025-11-15</a:t>
            </a:fld>
            <a:endParaRPr lang="en-CA"/>
          </a:p>
        </p:txBody>
      </p:sp>
      <p:sp>
        <p:nvSpPr>
          <p:cNvPr id="4" name="Footer Placeholder 3"/>
          <p:cNvSpPr>
            <a:spLocks noGrp="1"/>
          </p:cNvSpPr>
          <p:nvPr>
            <p:ph type="ftr" sz="quarter" idx="11"/>
          </p:nvPr>
        </p:nvSpPr>
        <p:spPr/>
        <p:txBody>
          <a:bodyPr/>
          <a:lstStyle/>
          <a:p>
            <a:endParaRPr lang="en-CA"/>
          </a:p>
        </p:txBody>
      </p:sp>
      <p:sp>
        <p:nvSpPr>
          <p:cNvPr id="5" name="Slide Number Placeholder 4"/>
          <p:cNvSpPr>
            <a:spLocks noGrp="1"/>
          </p:cNvSpPr>
          <p:nvPr>
            <p:ph type="sldNum" sz="quarter" idx="12"/>
          </p:nvPr>
        </p:nvSpPr>
        <p:spPr/>
        <p:txBody>
          <a:bodyPr/>
          <a:lstStyle/>
          <a:p>
            <a:fld id="{8CF7BF3D-9EC4-42F8-B44B-EEBF87F7D349}" type="slidenum">
              <a:rPr lang="en-CA" smtClean="0"/>
              <a:t>‹#›</a:t>
            </a:fld>
            <a:endParaRPr lang="en-CA"/>
          </a:p>
        </p:txBody>
      </p:sp>
    </p:spTree>
    <p:extLst>
      <p:ext uri="{BB962C8B-B14F-4D97-AF65-F5344CB8AC3E}">
        <p14:creationId xmlns:p14="http://schemas.microsoft.com/office/powerpoint/2010/main" val="33500689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9340B2A-D17A-440E-AB07-BFE22EBBE64C}" type="datetimeFigureOut">
              <a:rPr lang="en-CA" smtClean="0"/>
              <a:t>2025-11-15</a:t>
            </a:fld>
            <a:endParaRPr lang="en-CA"/>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CA"/>
          </a:p>
        </p:txBody>
      </p:sp>
      <p:sp>
        <p:nvSpPr>
          <p:cNvPr id="9" name="Slide Number Placeholder 8"/>
          <p:cNvSpPr>
            <a:spLocks noGrp="1"/>
          </p:cNvSpPr>
          <p:nvPr>
            <p:ph type="sldNum" sz="quarter" idx="12"/>
          </p:nvPr>
        </p:nvSpPr>
        <p:spPr/>
        <p:txBody>
          <a:bodyPr/>
          <a:lstStyle/>
          <a:p>
            <a:fld id="{8CF7BF3D-9EC4-42F8-B44B-EEBF87F7D349}" type="slidenum">
              <a:rPr lang="en-CA" smtClean="0"/>
              <a:t>‹#›</a:t>
            </a:fld>
            <a:endParaRPr lang="en-CA"/>
          </a:p>
        </p:txBody>
      </p:sp>
    </p:spTree>
    <p:extLst>
      <p:ext uri="{BB962C8B-B14F-4D97-AF65-F5344CB8AC3E}">
        <p14:creationId xmlns:p14="http://schemas.microsoft.com/office/powerpoint/2010/main" val="4182877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79340B2A-D17A-440E-AB07-BFE22EBBE64C}" type="datetimeFigureOut">
              <a:rPr lang="en-CA" smtClean="0"/>
              <a:t>2025-11-15</a:t>
            </a:fld>
            <a:endParaRPr lang="en-CA"/>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CA"/>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CF7BF3D-9EC4-42F8-B44B-EEBF87F7D349}" type="slidenum">
              <a:rPr lang="en-CA" smtClean="0"/>
              <a:t>‹#›</a:t>
            </a:fld>
            <a:endParaRPr lang="en-CA"/>
          </a:p>
        </p:txBody>
      </p:sp>
    </p:spTree>
    <p:extLst>
      <p:ext uri="{BB962C8B-B14F-4D97-AF65-F5344CB8AC3E}">
        <p14:creationId xmlns:p14="http://schemas.microsoft.com/office/powerpoint/2010/main" val="1997027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9340B2A-D17A-440E-AB07-BFE22EBBE64C}" type="datetimeFigureOut">
              <a:rPr lang="en-CA" smtClean="0"/>
              <a:t>2025-11-15</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8CF7BF3D-9EC4-42F8-B44B-EEBF87F7D349}" type="slidenum">
              <a:rPr lang="en-CA" smtClean="0"/>
              <a:t>‹#›</a:t>
            </a:fld>
            <a:endParaRPr lang="en-CA"/>
          </a:p>
        </p:txBody>
      </p:sp>
    </p:spTree>
    <p:extLst>
      <p:ext uri="{BB962C8B-B14F-4D97-AF65-F5344CB8AC3E}">
        <p14:creationId xmlns:p14="http://schemas.microsoft.com/office/powerpoint/2010/main" val="22171053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79340B2A-D17A-440E-AB07-BFE22EBBE64C}" type="datetimeFigureOut">
              <a:rPr lang="en-CA" smtClean="0"/>
              <a:t>2025-11-15</a:t>
            </a:fld>
            <a:endParaRPr lang="en-CA"/>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CA"/>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CF7BF3D-9EC4-42F8-B44B-EEBF87F7D349}" type="slidenum">
              <a:rPr lang="en-CA" smtClean="0"/>
              <a:t>‹#›</a:t>
            </a:fld>
            <a:endParaRPr lang="en-CA"/>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14027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E192AD-2508-4928-AF22-9692EDD56A71}"/>
              </a:ext>
            </a:extLst>
          </p:cNvPr>
          <p:cNvSpPr>
            <a:spLocks noGrp="1"/>
          </p:cNvSpPr>
          <p:nvPr>
            <p:ph type="ctrTitle"/>
          </p:nvPr>
        </p:nvSpPr>
        <p:spPr/>
        <p:txBody>
          <a:bodyPr/>
          <a:lstStyle/>
          <a:p>
            <a:r>
              <a:rPr lang="en-CA" dirty="0"/>
              <a:t>The Holy Spirit is Praying</a:t>
            </a:r>
          </a:p>
        </p:txBody>
      </p:sp>
      <p:sp>
        <p:nvSpPr>
          <p:cNvPr id="3" name="Subtitle 2">
            <a:extLst>
              <a:ext uri="{FF2B5EF4-FFF2-40B4-BE49-F238E27FC236}">
                <a16:creationId xmlns:a16="http://schemas.microsoft.com/office/drawing/2014/main" id="{38527F0F-163A-A7DE-19F5-A01D77B6192A}"/>
              </a:ext>
            </a:extLst>
          </p:cNvPr>
          <p:cNvSpPr>
            <a:spLocks noGrp="1"/>
          </p:cNvSpPr>
          <p:nvPr>
            <p:ph type="subTitle" idx="1"/>
          </p:nvPr>
        </p:nvSpPr>
        <p:spPr/>
        <p:txBody>
          <a:bodyPr/>
          <a:lstStyle/>
          <a:p>
            <a:endParaRPr lang="en-CA"/>
          </a:p>
        </p:txBody>
      </p:sp>
    </p:spTree>
    <p:extLst>
      <p:ext uri="{BB962C8B-B14F-4D97-AF65-F5344CB8AC3E}">
        <p14:creationId xmlns:p14="http://schemas.microsoft.com/office/powerpoint/2010/main" val="3944176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018810-80D8-91A1-D663-241A0CDE02B8}"/>
              </a:ext>
            </a:extLst>
          </p:cNvPr>
          <p:cNvSpPr>
            <a:spLocks noGrp="1"/>
          </p:cNvSpPr>
          <p:nvPr>
            <p:ph type="title"/>
          </p:nvPr>
        </p:nvSpPr>
        <p:spPr/>
        <p:txBody>
          <a:bodyPr/>
          <a:lstStyle/>
          <a:p>
            <a:r>
              <a:rPr lang="en-CA" dirty="0"/>
              <a:t>God thinks about us all the time</a:t>
            </a:r>
          </a:p>
        </p:txBody>
      </p:sp>
      <p:sp>
        <p:nvSpPr>
          <p:cNvPr id="3" name="Content Placeholder 2">
            <a:extLst>
              <a:ext uri="{FF2B5EF4-FFF2-40B4-BE49-F238E27FC236}">
                <a16:creationId xmlns:a16="http://schemas.microsoft.com/office/drawing/2014/main" id="{30B1CFAB-2CFB-F794-8947-9D865638E26A}"/>
              </a:ext>
            </a:extLst>
          </p:cNvPr>
          <p:cNvSpPr>
            <a:spLocks noGrp="1"/>
          </p:cNvSpPr>
          <p:nvPr>
            <p:ph idx="1"/>
          </p:nvPr>
        </p:nvSpPr>
        <p:spPr/>
        <p:txBody>
          <a:bodyPr>
            <a:normAutofit lnSpcReduction="10000"/>
          </a:bodyPr>
          <a:lstStyle/>
          <a:p>
            <a:r>
              <a:rPr lang="en-US" sz="3000" dirty="0"/>
              <a:t>Psalm 40:5</a:t>
            </a:r>
          </a:p>
          <a:p>
            <a:r>
              <a:rPr lang="en-US" sz="3000" dirty="0"/>
              <a:t>Many, O LORD my God, are Your wonderful works </a:t>
            </a:r>
          </a:p>
          <a:p>
            <a:r>
              <a:rPr lang="en-US" sz="3000" dirty="0"/>
              <a:t>Which You have done;</a:t>
            </a:r>
          </a:p>
          <a:p>
            <a:r>
              <a:rPr lang="en-US" sz="3000" dirty="0"/>
              <a:t>And Your thoughts toward us </a:t>
            </a:r>
          </a:p>
          <a:p>
            <a:r>
              <a:rPr lang="en-US" sz="3000" dirty="0"/>
              <a:t>Cannot be recounted to You in order;</a:t>
            </a:r>
          </a:p>
          <a:p>
            <a:r>
              <a:rPr lang="en-US" sz="3000" dirty="0"/>
              <a:t>If I would declare and speak of them,</a:t>
            </a:r>
          </a:p>
          <a:p>
            <a:r>
              <a:rPr lang="en-US" sz="3000" dirty="0"/>
              <a:t>They are more than can be numbered.</a:t>
            </a:r>
          </a:p>
          <a:p>
            <a:endParaRPr lang="en-CA" dirty="0"/>
          </a:p>
        </p:txBody>
      </p:sp>
    </p:spTree>
    <p:extLst>
      <p:ext uri="{BB962C8B-B14F-4D97-AF65-F5344CB8AC3E}">
        <p14:creationId xmlns:p14="http://schemas.microsoft.com/office/powerpoint/2010/main" val="28389859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D5B4B0-91ED-580A-686C-58863CC84C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67BF9C-D7E4-B440-CC94-D77F83AB49D4}"/>
              </a:ext>
            </a:extLst>
          </p:cNvPr>
          <p:cNvSpPr>
            <a:spLocks noGrp="1"/>
          </p:cNvSpPr>
          <p:nvPr>
            <p:ph type="title"/>
          </p:nvPr>
        </p:nvSpPr>
        <p:spPr/>
        <p:txBody>
          <a:bodyPr/>
          <a:lstStyle/>
          <a:p>
            <a:r>
              <a:rPr lang="en-CA" dirty="0"/>
              <a:t>God thinks about us all the time</a:t>
            </a:r>
          </a:p>
        </p:txBody>
      </p:sp>
      <p:sp>
        <p:nvSpPr>
          <p:cNvPr id="3" name="Content Placeholder 2">
            <a:extLst>
              <a:ext uri="{FF2B5EF4-FFF2-40B4-BE49-F238E27FC236}">
                <a16:creationId xmlns:a16="http://schemas.microsoft.com/office/drawing/2014/main" id="{D36E8D24-B406-7E32-F64D-F520A7337E4D}"/>
              </a:ext>
            </a:extLst>
          </p:cNvPr>
          <p:cNvSpPr>
            <a:spLocks noGrp="1"/>
          </p:cNvSpPr>
          <p:nvPr>
            <p:ph idx="1"/>
          </p:nvPr>
        </p:nvSpPr>
        <p:spPr/>
        <p:txBody>
          <a:bodyPr>
            <a:normAutofit/>
          </a:bodyPr>
          <a:lstStyle/>
          <a:p>
            <a:r>
              <a:rPr lang="en-US" sz="2800" dirty="0"/>
              <a:t>Psalm 139:17-18</a:t>
            </a:r>
          </a:p>
          <a:p>
            <a:r>
              <a:rPr lang="en-US" sz="2800" dirty="0"/>
              <a:t>How precious also are Your thoughts to me, O God!</a:t>
            </a:r>
          </a:p>
          <a:p>
            <a:r>
              <a:rPr lang="en-US" sz="2800" dirty="0"/>
              <a:t>How great is the sum of them! </a:t>
            </a:r>
          </a:p>
          <a:p>
            <a:r>
              <a:rPr lang="en-US" sz="2800" dirty="0"/>
              <a:t>If I should count them, they would be more in number than the sand;</a:t>
            </a:r>
          </a:p>
          <a:p>
            <a:r>
              <a:rPr lang="en-US" sz="2800" dirty="0"/>
              <a:t>When I awake, I am still with You. </a:t>
            </a:r>
          </a:p>
          <a:p>
            <a:endParaRPr lang="en-CA" dirty="0"/>
          </a:p>
        </p:txBody>
      </p:sp>
    </p:spTree>
    <p:extLst>
      <p:ext uri="{BB962C8B-B14F-4D97-AF65-F5344CB8AC3E}">
        <p14:creationId xmlns:p14="http://schemas.microsoft.com/office/powerpoint/2010/main" val="24617984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4F096D-A42D-2843-9E13-FDF0D484AE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248E5DB-C03F-0226-DC6F-1580C350419D}"/>
              </a:ext>
            </a:extLst>
          </p:cNvPr>
          <p:cNvSpPr>
            <a:spLocks noGrp="1"/>
          </p:cNvSpPr>
          <p:nvPr>
            <p:ph type="title"/>
          </p:nvPr>
        </p:nvSpPr>
        <p:spPr/>
        <p:txBody>
          <a:bodyPr/>
          <a:lstStyle/>
          <a:p>
            <a:r>
              <a:rPr lang="en-CA" dirty="0"/>
              <a:t>God thinks about us all the time</a:t>
            </a:r>
          </a:p>
        </p:txBody>
      </p:sp>
      <p:sp>
        <p:nvSpPr>
          <p:cNvPr id="3" name="Content Placeholder 2">
            <a:extLst>
              <a:ext uri="{FF2B5EF4-FFF2-40B4-BE49-F238E27FC236}">
                <a16:creationId xmlns:a16="http://schemas.microsoft.com/office/drawing/2014/main" id="{62086B49-6F74-BAB9-97EE-14065962DACA}"/>
              </a:ext>
            </a:extLst>
          </p:cNvPr>
          <p:cNvSpPr>
            <a:spLocks noGrp="1"/>
          </p:cNvSpPr>
          <p:nvPr>
            <p:ph idx="1"/>
          </p:nvPr>
        </p:nvSpPr>
        <p:spPr>
          <a:xfrm>
            <a:off x="1097280" y="2300140"/>
            <a:ext cx="10058400" cy="3568954"/>
          </a:xfrm>
        </p:spPr>
        <p:txBody>
          <a:bodyPr/>
          <a:lstStyle/>
          <a:p>
            <a:r>
              <a:rPr lang="en-US" sz="2800" dirty="0"/>
              <a:t>Jeremiah 29:11</a:t>
            </a:r>
          </a:p>
          <a:p>
            <a:r>
              <a:rPr lang="en-US" sz="2800" dirty="0"/>
              <a:t>For I know the thoughts that I think toward you, says the LORD, thoughts of peace and not of evil, to give you a future and a hope. </a:t>
            </a:r>
          </a:p>
          <a:p>
            <a:endParaRPr lang="en-CA" dirty="0"/>
          </a:p>
        </p:txBody>
      </p:sp>
    </p:spTree>
    <p:extLst>
      <p:ext uri="{BB962C8B-B14F-4D97-AF65-F5344CB8AC3E}">
        <p14:creationId xmlns:p14="http://schemas.microsoft.com/office/powerpoint/2010/main" val="29185503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536456-0A5B-D270-2AD8-DC4C2B2736D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08DE26E-4131-D42A-17C8-81EE1389BD64}"/>
              </a:ext>
            </a:extLst>
          </p:cNvPr>
          <p:cNvSpPr>
            <a:spLocks noGrp="1"/>
          </p:cNvSpPr>
          <p:nvPr>
            <p:ph type="title"/>
          </p:nvPr>
        </p:nvSpPr>
        <p:spPr/>
        <p:txBody>
          <a:bodyPr/>
          <a:lstStyle/>
          <a:p>
            <a:r>
              <a:rPr lang="en-CA" dirty="0"/>
              <a:t>We pray along with the Holy Spirit</a:t>
            </a:r>
          </a:p>
        </p:txBody>
      </p:sp>
      <p:sp>
        <p:nvSpPr>
          <p:cNvPr id="3" name="Content Placeholder 2">
            <a:extLst>
              <a:ext uri="{FF2B5EF4-FFF2-40B4-BE49-F238E27FC236}">
                <a16:creationId xmlns:a16="http://schemas.microsoft.com/office/drawing/2014/main" id="{F63054BA-208D-1327-50D8-33D39021F6AF}"/>
              </a:ext>
            </a:extLst>
          </p:cNvPr>
          <p:cNvSpPr>
            <a:spLocks noGrp="1"/>
          </p:cNvSpPr>
          <p:nvPr>
            <p:ph idx="1"/>
          </p:nvPr>
        </p:nvSpPr>
        <p:spPr>
          <a:xfrm>
            <a:off x="1097280" y="2234152"/>
            <a:ext cx="10058400" cy="3634941"/>
          </a:xfrm>
        </p:spPr>
        <p:txBody>
          <a:bodyPr/>
          <a:lstStyle/>
          <a:p>
            <a:r>
              <a:rPr lang="en-US" sz="2800" dirty="0"/>
              <a:t>Jude 20-21</a:t>
            </a:r>
          </a:p>
          <a:p>
            <a:r>
              <a:rPr lang="en-US" sz="2800" dirty="0"/>
              <a:t>But you, beloved, building yourselves up on your most holy faith, praying in the Holy Spirit, keep yourselves in the love of God, looking for the mercy of our Lord Jesus Christ unto eternal life.</a:t>
            </a:r>
          </a:p>
          <a:p>
            <a:endParaRPr lang="en-US" dirty="0"/>
          </a:p>
          <a:p>
            <a:endParaRPr lang="en-CA" dirty="0"/>
          </a:p>
        </p:txBody>
      </p:sp>
    </p:spTree>
    <p:extLst>
      <p:ext uri="{BB962C8B-B14F-4D97-AF65-F5344CB8AC3E}">
        <p14:creationId xmlns:p14="http://schemas.microsoft.com/office/powerpoint/2010/main" val="29884927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31F4A2-B08C-2911-C340-8791000C06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D861E8-0C78-2416-4372-3AC1407DD864}"/>
              </a:ext>
            </a:extLst>
          </p:cNvPr>
          <p:cNvSpPr>
            <a:spLocks noGrp="1"/>
          </p:cNvSpPr>
          <p:nvPr>
            <p:ph type="title"/>
          </p:nvPr>
        </p:nvSpPr>
        <p:spPr/>
        <p:txBody>
          <a:bodyPr/>
          <a:lstStyle/>
          <a:p>
            <a:r>
              <a:rPr lang="en-CA" dirty="0"/>
              <a:t>We are born with a sin nature</a:t>
            </a:r>
          </a:p>
        </p:txBody>
      </p:sp>
      <p:sp>
        <p:nvSpPr>
          <p:cNvPr id="3" name="Content Placeholder 2">
            <a:extLst>
              <a:ext uri="{FF2B5EF4-FFF2-40B4-BE49-F238E27FC236}">
                <a16:creationId xmlns:a16="http://schemas.microsoft.com/office/drawing/2014/main" id="{CC99F2A2-1A3A-537E-CE58-7FD293289138}"/>
              </a:ext>
            </a:extLst>
          </p:cNvPr>
          <p:cNvSpPr>
            <a:spLocks noGrp="1"/>
          </p:cNvSpPr>
          <p:nvPr>
            <p:ph idx="1"/>
          </p:nvPr>
        </p:nvSpPr>
        <p:spPr/>
        <p:txBody>
          <a:bodyPr>
            <a:normAutofit/>
          </a:bodyPr>
          <a:lstStyle/>
          <a:p>
            <a:r>
              <a:rPr lang="en-CA" sz="2800" dirty="0"/>
              <a:t>Romans 3:23 For all have sinned and fall short of the glory of God.</a:t>
            </a:r>
          </a:p>
          <a:p>
            <a:endParaRPr lang="en-CA" dirty="0"/>
          </a:p>
          <a:p>
            <a:pPr marL="0" indent="0">
              <a:buNone/>
            </a:pPr>
            <a:r>
              <a:rPr lang="en-CA" sz="4400" dirty="0"/>
              <a:t> </a:t>
            </a:r>
            <a:r>
              <a:rPr lang="en-CA" sz="4400" dirty="0">
                <a:latin typeface="+mj-lt"/>
              </a:rPr>
              <a:t>We are spiritually dead</a:t>
            </a:r>
          </a:p>
          <a:p>
            <a:r>
              <a:rPr lang="en-US" sz="2800" dirty="0"/>
              <a:t>Rom 5:12 Therefore, just as through one man sin entered the world, and death through sin, and thus death spread to all men, because all sinned-</a:t>
            </a:r>
          </a:p>
          <a:p>
            <a:r>
              <a:rPr lang="en-CA" sz="2800" dirty="0"/>
              <a:t>Romans 6:23 For the wages of sin is death…</a:t>
            </a:r>
          </a:p>
        </p:txBody>
      </p:sp>
    </p:spTree>
    <p:extLst>
      <p:ext uri="{BB962C8B-B14F-4D97-AF65-F5344CB8AC3E}">
        <p14:creationId xmlns:p14="http://schemas.microsoft.com/office/powerpoint/2010/main" val="4017659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AC6365-D9C7-CFB8-C3FD-A8FB8568C9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F1B569-AA56-07B6-E6E8-64DA86B39CF3}"/>
              </a:ext>
            </a:extLst>
          </p:cNvPr>
          <p:cNvSpPr>
            <a:spLocks noGrp="1"/>
          </p:cNvSpPr>
          <p:nvPr>
            <p:ph type="title"/>
          </p:nvPr>
        </p:nvSpPr>
        <p:spPr/>
        <p:txBody>
          <a:bodyPr/>
          <a:lstStyle/>
          <a:p>
            <a:r>
              <a:rPr lang="en-CA" dirty="0"/>
              <a:t>Our Spiritual Weaknesses</a:t>
            </a:r>
          </a:p>
        </p:txBody>
      </p:sp>
      <p:sp>
        <p:nvSpPr>
          <p:cNvPr id="3" name="Content Placeholder 2">
            <a:extLst>
              <a:ext uri="{FF2B5EF4-FFF2-40B4-BE49-F238E27FC236}">
                <a16:creationId xmlns:a16="http://schemas.microsoft.com/office/drawing/2014/main" id="{153AB8B7-7A42-9868-B7FE-4A418F108685}"/>
              </a:ext>
            </a:extLst>
          </p:cNvPr>
          <p:cNvSpPr>
            <a:spLocks noGrp="1"/>
          </p:cNvSpPr>
          <p:nvPr>
            <p:ph idx="1"/>
          </p:nvPr>
        </p:nvSpPr>
        <p:spPr>
          <a:xfrm>
            <a:off x="1097280" y="2224726"/>
            <a:ext cx="10058400" cy="3644368"/>
          </a:xfrm>
        </p:spPr>
        <p:txBody>
          <a:bodyPr/>
          <a:lstStyle/>
          <a:p>
            <a:r>
              <a:rPr lang="en-CA" sz="2800" dirty="0"/>
              <a:t>Sin habits and earthly perspectives</a:t>
            </a:r>
          </a:p>
          <a:p>
            <a:r>
              <a:rPr lang="en-CA" sz="2800" dirty="0"/>
              <a:t>Enslaved to former life sources</a:t>
            </a:r>
          </a:p>
          <a:p>
            <a:r>
              <a:rPr lang="en-CA" sz="2800" dirty="0"/>
              <a:t>Deceived and distracted by the world, the flesh and the devil</a:t>
            </a:r>
          </a:p>
          <a:p>
            <a:r>
              <a:rPr lang="en-CA" sz="2800" dirty="0"/>
              <a:t>Ignorant of God’s truth and ways</a:t>
            </a:r>
          </a:p>
          <a:p>
            <a:endParaRPr lang="en-CA" dirty="0"/>
          </a:p>
          <a:p>
            <a:endParaRPr lang="en-CA" dirty="0"/>
          </a:p>
        </p:txBody>
      </p:sp>
    </p:spTree>
    <p:extLst>
      <p:ext uri="{BB962C8B-B14F-4D97-AF65-F5344CB8AC3E}">
        <p14:creationId xmlns:p14="http://schemas.microsoft.com/office/powerpoint/2010/main" val="34902796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A0F273-0F0B-82DB-7221-4DFC8FEA0589}"/>
              </a:ext>
            </a:extLst>
          </p:cNvPr>
          <p:cNvSpPr>
            <a:spLocks noGrp="1"/>
          </p:cNvSpPr>
          <p:nvPr>
            <p:ph type="title"/>
          </p:nvPr>
        </p:nvSpPr>
        <p:spPr/>
        <p:txBody>
          <a:bodyPr/>
          <a:lstStyle/>
          <a:p>
            <a:r>
              <a:rPr lang="en-CA" dirty="0"/>
              <a:t>We have hope in Christ for new life</a:t>
            </a:r>
          </a:p>
        </p:txBody>
      </p:sp>
      <p:sp>
        <p:nvSpPr>
          <p:cNvPr id="3" name="Content Placeholder 2">
            <a:extLst>
              <a:ext uri="{FF2B5EF4-FFF2-40B4-BE49-F238E27FC236}">
                <a16:creationId xmlns:a16="http://schemas.microsoft.com/office/drawing/2014/main" id="{E1BFC2DC-E7E8-7B22-FFD4-AC55B277DD04}"/>
              </a:ext>
            </a:extLst>
          </p:cNvPr>
          <p:cNvSpPr>
            <a:spLocks noGrp="1"/>
          </p:cNvSpPr>
          <p:nvPr>
            <p:ph idx="1"/>
          </p:nvPr>
        </p:nvSpPr>
        <p:spPr/>
        <p:txBody>
          <a:bodyPr/>
          <a:lstStyle/>
          <a:p>
            <a:r>
              <a:rPr lang="en-CA" sz="2800" dirty="0"/>
              <a:t>Ephesians 2:1 And you He made alive who were dead in trespasses and sins. </a:t>
            </a:r>
          </a:p>
          <a:p>
            <a:r>
              <a:rPr lang="en-CA" sz="2800" dirty="0"/>
              <a:t>Ephesians 2:4,5 But God, who is rich in mercy, because of His great love with which He loved us, even when we were dead in trespasses, made us alive together with Christ…</a:t>
            </a:r>
          </a:p>
          <a:p>
            <a:r>
              <a:rPr lang="en-CA" sz="2800" dirty="0"/>
              <a:t>Colossians 2:13 And you, being dead in your trespasses … He has made alive together with Him, having forgiven you all your trespasses.</a:t>
            </a:r>
          </a:p>
          <a:p>
            <a:endParaRPr lang="en-CA" dirty="0"/>
          </a:p>
        </p:txBody>
      </p:sp>
    </p:spTree>
    <p:extLst>
      <p:ext uri="{BB962C8B-B14F-4D97-AF65-F5344CB8AC3E}">
        <p14:creationId xmlns:p14="http://schemas.microsoft.com/office/powerpoint/2010/main" val="21371632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6F275F-C4BD-EF1B-3F78-807B61BDF6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7B269B-4A2A-DBAE-5BF6-37B500E79897}"/>
              </a:ext>
            </a:extLst>
          </p:cNvPr>
          <p:cNvSpPr>
            <a:spLocks noGrp="1"/>
          </p:cNvSpPr>
          <p:nvPr>
            <p:ph type="title"/>
          </p:nvPr>
        </p:nvSpPr>
        <p:spPr/>
        <p:txBody>
          <a:bodyPr/>
          <a:lstStyle/>
          <a:p>
            <a:r>
              <a:rPr lang="en-CA" dirty="0"/>
              <a:t>Romans 8 - Holy Spirit life</a:t>
            </a:r>
          </a:p>
        </p:txBody>
      </p:sp>
      <p:sp>
        <p:nvSpPr>
          <p:cNvPr id="3" name="Content Placeholder 2">
            <a:extLst>
              <a:ext uri="{FF2B5EF4-FFF2-40B4-BE49-F238E27FC236}">
                <a16:creationId xmlns:a16="http://schemas.microsoft.com/office/drawing/2014/main" id="{98ADC025-57E4-5F1C-F7AE-287572559B53}"/>
              </a:ext>
            </a:extLst>
          </p:cNvPr>
          <p:cNvSpPr>
            <a:spLocks noGrp="1"/>
          </p:cNvSpPr>
          <p:nvPr>
            <p:ph idx="1"/>
          </p:nvPr>
        </p:nvSpPr>
        <p:spPr>
          <a:xfrm>
            <a:off x="1178350" y="1690687"/>
            <a:ext cx="10175449" cy="4802187"/>
          </a:xfrm>
        </p:spPr>
        <p:txBody>
          <a:bodyPr>
            <a:normAutofit/>
          </a:bodyPr>
          <a:lstStyle/>
          <a:p>
            <a:r>
              <a:rPr lang="en-CA" sz="2800" dirty="0"/>
              <a:t>No condemnation</a:t>
            </a:r>
          </a:p>
          <a:p>
            <a:r>
              <a:rPr lang="en-CA" sz="2800" dirty="0"/>
              <a:t>Free from the trajectory of sin and death</a:t>
            </a:r>
          </a:p>
          <a:p>
            <a:r>
              <a:rPr lang="en-CA" sz="2800" dirty="0"/>
              <a:t>We have a new source of life</a:t>
            </a:r>
          </a:p>
          <a:p>
            <a:r>
              <a:rPr lang="en-CA" sz="2800" dirty="0"/>
              <a:t>Walk according to the Spirit</a:t>
            </a:r>
          </a:p>
          <a:p>
            <a:r>
              <a:rPr lang="en-CA" sz="2800" dirty="0"/>
              <a:t>Righteous outcomes</a:t>
            </a:r>
          </a:p>
          <a:p>
            <a:r>
              <a:rPr lang="en-CA" sz="2800" dirty="0"/>
              <a:t>Life and peace</a:t>
            </a:r>
          </a:p>
          <a:p>
            <a:r>
              <a:rPr lang="en-CA" sz="2800" dirty="0"/>
              <a:t>Temples of the Holy Spirit</a:t>
            </a:r>
          </a:p>
          <a:p>
            <a:r>
              <a:rPr lang="en-CA" sz="2800" dirty="0"/>
              <a:t>The Spirit is life – life to your mortal body</a:t>
            </a:r>
          </a:p>
        </p:txBody>
      </p:sp>
    </p:spTree>
    <p:extLst>
      <p:ext uri="{BB962C8B-B14F-4D97-AF65-F5344CB8AC3E}">
        <p14:creationId xmlns:p14="http://schemas.microsoft.com/office/powerpoint/2010/main" val="23407265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48F21A-F866-4962-4BE4-D987B539D4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5B03DC3-3A8B-E8BA-F004-AAE9ED4BC445}"/>
              </a:ext>
            </a:extLst>
          </p:cNvPr>
          <p:cNvSpPr>
            <a:spLocks noGrp="1"/>
          </p:cNvSpPr>
          <p:nvPr>
            <p:ph type="title"/>
          </p:nvPr>
        </p:nvSpPr>
        <p:spPr/>
        <p:txBody>
          <a:bodyPr/>
          <a:lstStyle/>
          <a:p>
            <a:r>
              <a:rPr lang="en-CA" dirty="0"/>
              <a:t>Growing in the life of the Spirit</a:t>
            </a:r>
          </a:p>
        </p:txBody>
      </p:sp>
      <p:sp>
        <p:nvSpPr>
          <p:cNvPr id="3" name="Content Placeholder 2">
            <a:extLst>
              <a:ext uri="{FF2B5EF4-FFF2-40B4-BE49-F238E27FC236}">
                <a16:creationId xmlns:a16="http://schemas.microsoft.com/office/drawing/2014/main" id="{E5DC430F-3AEF-F53C-D1E9-F2F36ECEB70B}"/>
              </a:ext>
            </a:extLst>
          </p:cNvPr>
          <p:cNvSpPr>
            <a:spLocks noGrp="1"/>
          </p:cNvSpPr>
          <p:nvPr>
            <p:ph idx="1"/>
          </p:nvPr>
        </p:nvSpPr>
        <p:spPr>
          <a:xfrm>
            <a:off x="1225484" y="1845734"/>
            <a:ext cx="9930195" cy="4023360"/>
          </a:xfrm>
        </p:spPr>
        <p:txBody>
          <a:bodyPr>
            <a:normAutofit/>
          </a:bodyPr>
          <a:lstStyle/>
          <a:p>
            <a:r>
              <a:rPr lang="en-CA" sz="2800" dirty="0"/>
              <a:t>Spiritual new Birth can happen in a moment of humble asking</a:t>
            </a:r>
          </a:p>
          <a:p>
            <a:r>
              <a:rPr lang="en-CA" sz="2800" dirty="0"/>
              <a:t>Spiritual knowledge and growth is gradual.</a:t>
            </a:r>
          </a:p>
          <a:p>
            <a:r>
              <a:rPr lang="en-CA" sz="2800" dirty="0"/>
              <a:t>The Holy Spirit is our Teacher and Coach.</a:t>
            </a:r>
          </a:p>
          <a:p>
            <a:r>
              <a:rPr lang="en-CA" sz="2800" dirty="0"/>
              <a:t>The Holy Spirit helps us in our weaknesses.</a:t>
            </a:r>
          </a:p>
        </p:txBody>
      </p:sp>
    </p:spTree>
    <p:extLst>
      <p:ext uri="{BB962C8B-B14F-4D97-AF65-F5344CB8AC3E}">
        <p14:creationId xmlns:p14="http://schemas.microsoft.com/office/powerpoint/2010/main" val="2872058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391C8D-B794-7EC0-083B-50ACD785E13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E8EB93-5420-D5A4-9FE8-6EA0BB63C7ED}"/>
              </a:ext>
            </a:extLst>
          </p:cNvPr>
          <p:cNvSpPr>
            <a:spLocks noGrp="1"/>
          </p:cNvSpPr>
          <p:nvPr>
            <p:ph type="title"/>
          </p:nvPr>
        </p:nvSpPr>
        <p:spPr/>
        <p:txBody>
          <a:bodyPr/>
          <a:lstStyle/>
          <a:p>
            <a:r>
              <a:rPr lang="en-CA" dirty="0"/>
              <a:t>Holy Spirit helps us in our weaknesses</a:t>
            </a:r>
          </a:p>
        </p:txBody>
      </p:sp>
      <p:sp>
        <p:nvSpPr>
          <p:cNvPr id="3" name="Content Placeholder 2">
            <a:extLst>
              <a:ext uri="{FF2B5EF4-FFF2-40B4-BE49-F238E27FC236}">
                <a16:creationId xmlns:a16="http://schemas.microsoft.com/office/drawing/2014/main" id="{942867EA-C0CB-C798-AA31-8F469E9B51AB}"/>
              </a:ext>
            </a:extLst>
          </p:cNvPr>
          <p:cNvSpPr>
            <a:spLocks noGrp="1"/>
          </p:cNvSpPr>
          <p:nvPr>
            <p:ph idx="1"/>
          </p:nvPr>
        </p:nvSpPr>
        <p:spPr>
          <a:xfrm>
            <a:off x="1097279" y="2224726"/>
            <a:ext cx="9611569" cy="3644367"/>
          </a:xfrm>
        </p:spPr>
        <p:txBody>
          <a:bodyPr>
            <a:normAutofit/>
          </a:bodyPr>
          <a:lstStyle/>
          <a:p>
            <a:r>
              <a:rPr lang="en-CA" sz="2800" dirty="0"/>
              <a:t>Romans 8:26 </a:t>
            </a:r>
          </a:p>
          <a:p>
            <a:r>
              <a:rPr lang="en-CA" sz="2800" dirty="0"/>
              <a:t>Likewise, the Spirit also helps in our weaknesses. For we do not know what we should pray for as we ought, but the Spirit Himself makes intercession for us with groanings which cannot be uttered.</a:t>
            </a:r>
          </a:p>
        </p:txBody>
      </p:sp>
    </p:spTree>
    <p:extLst>
      <p:ext uri="{BB962C8B-B14F-4D97-AF65-F5344CB8AC3E}">
        <p14:creationId xmlns:p14="http://schemas.microsoft.com/office/powerpoint/2010/main" val="23513220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838F4C-A83C-2E6E-8CBF-331C46016D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C3122C-1D01-76C7-F796-3188AAC52DD3}"/>
              </a:ext>
            </a:extLst>
          </p:cNvPr>
          <p:cNvSpPr>
            <a:spLocks noGrp="1"/>
          </p:cNvSpPr>
          <p:nvPr>
            <p:ph type="title"/>
          </p:nvPr>
        </p:nvSpPr>
        <p:spPr/>
        <p:txBody>
          <a:bodyPr/>
          <a:lstStyle/>
          <a:p>
            <a:r>
              <a:rPr lang="en-CA" dirty="0"/>
              <a:t>The Holy Spirit knows the mind and will of God</a:t>
            </a:r>
          </a:p>
        </p:txBody>
      </p:sp>
      <p:sp>
        <p:nvSpPr>
          <p:cNvPr id="3" name="Content Placeholder 2">
            <a:extLst>
              <a:ext uri="{FF2B5EF4-FFF2-40B4-BE49-F238E27FC236}">
                <a16:creationId xmlns:a16="http://schemas.microsoft.com/office/drawing/2014/main" id="{C4987AE9-1DED-FFC1-6C72-460B65525440}"/>
              </a:ext>
            </a:extLst>
          </p:cNvPr>
          <p:cNvSpPr>
            <a:spLocks noGrp="1"/>
          </p:cNvSpPr>
          <p:nvPr>
            <p:ph idx="1"/>
          </p:nvPr>
        </p:nvSpPr>
        <p:spPr>
          <a:xfrm>
            <a:off x="1097280" y="2139884"/>
            <a:ext cx="9790679" cy="3729209"/>
          </a:xfrm>
        </p:spPr>
        <p:txBody>
          <a:bodyPr/>
          <a:lstStyle/>
          <a:p>
            <a:r>
              <a:rPr lang="en-CA" sz="2800" dirty="0"/>
              <a:t>1 Corinthians 2:11 </a:t>
            </a:r>
          </a:p>
          <a:p>
            <a:r>
              <a:rPr lang="en-CA" sz="2800" dirty="0"/>
              <a:t>No one knows the things of God except the Spirit of God.</a:t>
            </a:r>
          </a:p>
          <a:p>
            <a:r>
              <a:rPr lang="en-CA" sz="2800" dirty="0"/>
              <a:t>Now we have received, not the spirit of the world, but the Spirit who is from God, that we might know the things that have been freely given us from God.</a:t>
            </a:r>
          </a:p>
          <a:p>
            <a:pPr marL="0" indent="0">
              <a:buNone/>
            </a:pPr>
            <a:endParaRPr lang="en-CA" dirty="0"/>
          </a:p>
        </p:txBody>
      </p:sp>
    </p:spTree>
    <p:extLst>
      <p:ext uri="{BB962C8B-B14F-4D97-AF65-F5344CB8AC3E}">
        <p14:creationId xmlns:p14="http://schemas.microsoft.com/office/powerpoint/2010/main" val="22603835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B3EE81-42E4-FAA2-7AB9-A107C7DD48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53F639D-29C3-A458-36EF-0FBC8CB34790}"/>
              </a:ext>
            </a:extLst>
          </p:cNvPr>
          <p:cNvSpPr>
            <a:spLocks noGrp="1"/>
          </p:cNvSpPr>
          <p:nvPr>
            <p:ph type="title"/>
          </p:nvPr>
        </p:nvSpPr>
        <p:spPr/>
        <p:txBody>
          <a:bodyPr/>
          <a:lstStyle/>
          <a:p>
            <a:r>
              <a:rPr lang="en-CA" dirty="0"/>
              <a:t>Jesus and the Holy Spirit are praying</a:t>
            </a:r>
          </a:p>
        </p:txBody>
      </p:sp>
      <p:sp>
        <p:nvSpPr>
          <p:cNvPr id="3" name="Content Placeholder 2">
            <a:extLst>
              <a:ext uri="{FF2B5EF4-FFF2-40B4-BE49-F238E27FC236}">
                <a16:creationId xmlns:a16="http://schemas.microsoft.com/office/drawing/2014/main" id="{896AF363-400E-0871-F22D-D0D97E9A5BDC}"/>
              </a:ext>
            </a:extLst>
          </p:cNvPr>
          <p:cNvSpPr>
            <a:spLocks noGrp="1"/>
          </p:cNvSpPr>
          <p:nvPr>
            <p:ph idx="1"/>
          </p:nvPr>
        </p:nvSpPr>
        <p:spPr/>
        <p:txBody>
          <a:bodyPr>
            <a:normAutofit/>
          </a:bodyPr>
          <a:lstStyle/>
          <a:p>
            <a:r>
              <a:rPr lang="en-CA" sz="2800" dirty="0"/>
              <a:t>Romans 8:27 Now He who searches the hearts and knows what the mind of the Spirit is, because He makes intercession for the saints according to the will of God.</a:t>
            </a:r>
          </a:p>
          <a:p>
            <a:r>
              <a:rPr lang="en-CA" sz="2800" dirty="0"/>
              <a:t>Romans 8:34 Christ… is even at the right hand of God, who also makes intercession for us.</a:t>
            </a:r>
          </a:p>
          <a:p>
            <a:r>
              <a:rPr lang="en-US" sz="2800" dirty="0"/>
              <a:t>Hebrews 7:25 Therefore He is also able to save to the uttermost those who come to God through Him, since He always lives to make intercession for them.</a:t>
            </a:r>
          </a:p>
          <a:p>
            <a:endParaRPr lang="en-CA" dirty="0"/>
          </a:p>
        </p:txBody>
      </p:sp>
    </p:spTree>
    <p:extLst>
      <p:ext uri="{BB962C8B-B14F-4D97-AF65-F5344CB8AC3E}">
        <p14:creationId xmlns:p14="http://schemas.microsoft.com/office/powerpoint/2010/main" val="2136455046"/>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1095</TotalTime>
  <Words>679</Words>
  <Application>Microsoft Office PowerPoint</Application>
  <PresentationFormat>Widescreen</PresentationFormat>
  <Paragraphs>61</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Calibri</vt:lpstr>
      <vt:lpstr>Calibri Light</vt:lpstr>
      <vt:lpstr>Retrospect</vt:lpstr>
      <vt:lpstr>The Holy Spirit is Praying</vt:lpstr>
      <vt:lpstr>We are born with a sin nature</vt:lpstr>
      <vt:lpstr>Our Spiritual Weaknesses</vt:lpstr>
      <vt:lpstr>We have hope in Christ for new life</vt:lpstr>
      <vt:lpstr>Romans 8 - Holy Spirit life</vt:lpstr>
      <vt:lpstr>Growing in the life of the Spirit</vt:lpstr>
      <vt:lpstr>Holy Spirit helps us in our weaknesses</vt:lpstr>
      <vt:lpstr>The Holy Spirit knows the mind and will of God</vt:lpstr>
      <vt:lpstr>Jesus and the Holy Spirit are praying</vt:lpstr>
      <vt:lpstr>God thinks about us all the time</vt:lpstr>
      <vt:lpstr>God thinks about us all the time</vt:lpstr>
      <vt:lpstr>God thinks about us all the time</vt:lpstr>
      <vt:lpstr>We pray along with the Holy Spirit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Ken Stange</dc:creator>
  <cp:lastModifiedBy>Ken Stange</cp:lastModifiedBy>
  <cp:revision>12</cp:revision>
  <cp:lastPrinted>2025-11-16T01:40:38Z</cp:lastPrinted>
  <dcterms:created xsi:type="dcterms:W3CDTF">2025-11-13T17:26:00Z</dcterms:created>
  <dcterms:modified xsi:type="dcterms:W3CDTF">2025-11-16T01:44:22Z</dcterms:modified>
</cp:coreProperties>
</file>