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82" r:id="rId4"/>
    <p:sldId id="260" r:id="rId5"/>
    <p:sldId id="281" r:id="rId6"/>
    <p:sldId id="263" r:id="rId7"/>
    <p:sldId id="261" r:id="rId8"/>
    <p:sldId id="265" r:id="rId9"/>
    <p:sldId id="266" r:id="rId10"/>
    <p:sldId id="283" r:id="rId11"/>
    <p:sldId id="267" r:id="rId12"/>
    <p:sldId id="284" r:id="rId13"/>
    <p:sldId id="271" r:id="rId14"/>
    <p:sldId id="269" r:id="rId15"/>
    <p:sldId id="285" r:id="rId16"/>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19E6B5-1E7F-43E3-BFE3-CDCD2EEFC425}" type="datetimeFigureOut">
              <a:rPr lang="en-CA" smtClean="0"/>
              <a:t>2025-10-04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377E21-8C49-4129-9C9B-4BA9961A139C}"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9977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19E6B5-1E7F-43E3-BFE3-CDCD2EEFC425}" type="datetimeFigureOut">
              <a:rPr lang="en-CA" smtClean="0"/>
              <a:t>2025-10-04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377E21-8C49-4129-9C9B-4BA9961A139C}" type="slidenum">
              <a:rPr lang="en-CA" smtClean="0"/>
              <a:t>‹#›</a:t>
            </a:fld>
            <a:endParaRPr lang="en-CA"/>
          </a:p>
        </p:txBody>
      </p:sp>
    </p:spTree>
    <p:extLst>
      <p:ext uri="{BB962C8B-B14F-4D97-AF65-F5344CB8AC3E}">
        <p14:creationId xmlns:p14="http://schemas.microsoft.com/office/powerpoint/2010/main" val="57132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19E6B5-1E7F-43E3-BFE3-CDCD2EEFC425}" type="datetimeFigureOut">
              <a:rPr lang="en-CA" smtClean="0"/>
              <a:t>2025-10-04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377E21-8C49-4129-9C9B-4BA9961A139C}" type="slidenum">
              <a:rPr lang="en-CA" smtClean="0"/>
              <a:t>‹#›</a:t>
            </a:fld>
            <a:endParaRPr lang="en-CA"/>
          </a:p>
        </p:txBody>
      </p:sp>
    </p:spTree>
    <p:extLst>
      <p:ext uri="{BB962C8B-B14F-4D97-AF65-F5344CB8AC3E}">
        <p14:creationId xmlns:p14="http://schemas.microsoft.com/office/powerpoint/2010/main" val="3121573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19E6B5-1E7F-43E3-BFE3-CDCD2EEFC425}" type="datetimeFigureOut">
              <a:rPr lang="en-CA" smtClean="0"/>
              <a:t>2025-10-04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377E21-8C49-4129-9C9B-4BA9961A139C}" type="slidenum">
              <a:rPr lang="en-CA" smtClean="0"/>
              <a:t>‹#›</a:t>
            </a:fld>
            <a:endParaRPr lang="en-CA"/>
          </a:p>
        </p:txBody>
      </p:sp>
    </p:spTree>
    <p:extLst>
      <p:ext uri="{BB962C8B-B14F-4D97-AF65-F5344CB8AC3E}">
        <p14:creationId xmlns:p14="http://schemas.microsoft.com/office/powerpoint/2010/main" val="1824349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19E6B5-1E7F-43E3-BFE3-CDCD2EEFC425}" type="datetimeFigureOut">
              <a:rPr lang="en-CA" smtClean="0"/>
              <a:t>2025-10-04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377E21-8C49-4129-9C9B-4BA9961A139C}"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1695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19E6B5-1E7F-43E3-BFE3-CDCD2EEFC425}" type="datetimeFigureOut">
              <a:rPr lang="en-CA" smtClean="0"/>
              <a:t>2025-10-04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1377E21-8C49-4129-9C9B-4BA9961A139C}" type="slidenum">
              <a:rPr lang="en-CA" smtClean="0"/>
              <a:t>‹#›</a:t>
            </a:fld>
            <a:endParaRPr lang="en-CA"/>
          </a:p>
        </p:txBody>
      </p:sp>
    </p:spTree>
    <p:extLst>
      <p:ext uri="{BB962C8B-B14F-4D97-AF65-F5344CB8AC3E}">
        <p14:creationId xmlns:p14="http://schemas.microsoft.com/office/powerpoint/2010/main" val="489102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19E6B5-1E7F-43E3-BFE3-CDCD2EEFC425}" type="datetimeFigureOut">
              <a:rPr lang="en-CA" smtClean="0"/>
              <a:t>2025-10-04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01377E21-8C49-4129-9C9B-4BA9961A139C}" type="slidenum">
              <a:rPr lang="en-CA" smtClean="0"/>
              <a:t>‹#›</a:t>
            </a:fld>
            <a:endParaRPr lang="en-CA"/>
          </a:p>
        </p:txBody>
      </p:sp>
    </p:spTree>
    <p:extLst>
      <p:ext uri="{BB962C8B-B14F-4D97-AF65-F5344CB8AC3E}">
        <p14:creationId xmlns:p14="http://schemas.microsoft.com/office/powerpoint/2010/main" val="1081295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19E6B5-1E7F-43E3-BFE3-CDCD2EEFC425}" type="datetimeFigureOut">
              <a:rPr lang="en-CA" smtClean="0"/>
              <a:t>2025-10-04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01377E21-8C49-4129-9C9B-4BA9961A139C}" type="slidenum">
              <a:rPr lang="en-CA" smtClean="0"/>
              <a:t>‹#›</a:t>
            </a:fld>
            <a:endParaRPr lang="en-CA"/>
          </a:p>
        </p:txBody>
      </p:sp>
    </p:spTree>
    <p:extLst>
      <p:ext uri="{BB962C8B-B14F-4D97-AF65-F5344CB8AC3E}">
        <p14:creationId xmlns:p14="http://schemas.microsoft.com/office/powerpoint/2010/main" val="132352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A19E6B5-1E7F-43E3-BFE3-CDCD2EEFC425}" type="datetimeFigureOut">
              <a:rPr lang="en-CA" smtClean="0"/>
              <a:t>2025-10-04</a:t>
            </a:fld>
            <a:endParaRPr lang="en-C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a:p>
        </p:txBody>
      </p:sp>
      <p:sp>
        <p:nvSpPr>
          <p:cNvPr id="9" name="Slide Number Placeholder 8"/>
          <p:cNvSpPr>
            <a:spLocks noGrp="1"/>
          </p:cNvSpPr>
          <p:nvPr>
            <p:ph type="sldNum" sz="quarter" idx="12"/>
          </p:nvPr>
        </p:nvSpPr>
        <p:spPr/>
        <p:txBody>
          <a:bodyPr/>
          <a:lstStyle/>
          <a:p>
            <a:fld id="{01377E21-8C49-4129-9C9B-4BA9961A139C}" type="slidenum">
              <a:rPr lang="en-CA" smtClean="0"/>
              <a:t>‹#›</a:t>
            </a:fld>
            <a:endParaRPr lang="en-CA"/>
          </a:p>
        </p:txBody>
      </p:sp>
    </p:spTree>
    <p:extLst>
      <p:ext uri="{BB962C8B-B14F-4D97-AF65-F5344CB8AC3E}">
        <p14:creationId xmlns:p14="http://schemas.microsoft.com/office/powerpoint/2010/main" val="3496675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A19E6B5-1E7F-43E3-BFE3-CDCD2EEFC425}" type="datetimeFigureOut">
              <a:rPr lang="en-CA" smtClean="0"/>
              <a:t>2025-10-04</a:t>
            </a:fld>
            <a:endParaRPr lang="en-C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1377E21-8C49-4129-9C9B-4BA9961A139C}" type="slidenum">
              <a:rPr lang="en-CA" smtClean="0"/>
              <a:t>‹#›</a:t>
            </a:fld>
            <a:endParaRPr lang="en-CA"/>
          </a:p>
        </p:txBody>
      </p:sp>
    </p:spTree>
    <p:extLst>
      <p:ext uri="{BB962C8B-B14F-4D97-AF65-F5344CB8AC3E}">
        <p14:creationId xmlns:p14="http://schemas.microsoft.com/office/powerpoint/2010/main" val="1720529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19E6B5-1E7F-43E3-BFE3-CDCD2EEFC425}" type="datetimeFigureOut">
              <a:rPr lang="en-CA" smtClean="0"/>
              <a:t>2025-10-04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1377E21-8C49-4129-9C9B-4BA9961A139C}" type="slidenum">
              <a:rPr lang="en-CA" smtClean="0"/>
              <a:t>‹#›</a:t>
            </a:fld>
            <a:endParaRPr lang="en-CA"/>
          </a:p>
        </p:txBody>
      </p:sp>
    </p:spTree>
    <p:extLst>
      <p:ext uri="{BB962C8B-B14F-4D97-AF65-F5344CB8AC3E}">
        <p14:creationId xmlns:p14="http://schemas.microsoft.com/office/powerpoint/2010/main" val="1260710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A19E6B5-1E7F-43E3-BFE3-CDCD2EEFC425}" type="datetimeFigureOut">
              <a:rPr lang="en-CA" smtClean="0"/>
              <a:t>2025-10-04</a:t>
            </a:fld>
            <a:endParaRPr lang="en-C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1377E21-8C49-4129-9C9B-4BA9961A139C}" type="slidenum">
              <a:rPr lang="en-CA" smtClean="0"/>
              <a:t>‹#›</a:t>
            </a:fld>
            <a:endParaRPr lang="en-C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4406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3E92D-2FC5-03A1-1C74-41C76A76A1B2}"/>
              </a:ext>
            </a:extLst>
          </p:cNvPr>
          <p:cNvSpPr>
            <a:spLocks noGrp="1"/>
          </p:cNvSpPr>
          <p:nvPr>
            <p:ph type="ctrTitle"/>
          </p:nvPr>
        </p:nvSpPr>
        <p:spPr>
          <a:xfrm>
            <a:off x="1097280" y="758952"/>
            <a:ext cx="10058400" cy="2342467"/>
          </a:xfrm>
        </p:spPr>
        <p:txBody>
          <a:bodyPr/>
          <a:lstStyle/>
          <a:p>
            <a:pPr algn="ctr"/>
            <a:r>
              <a:rPr lang="en-US" dirty="0"/>
              <a:t>Jesus Promises the </a:t>
            </a:r>
            <a:br>
              <a:rPr lang="en-US" dirty="0"/>
            </a:br>
            <a:r>
              <a:rPr lang="en-US" dirty="0"/>
              <a:t>Holy Spirit</a:t>
            </a:r>
            <a:endParaRPr lang="en-CA" dirty="0"/>
          </a:p>
        </p:txBody>
      </p:sp>
      <p:sp>
        <p:nvSpPr>
          <p:cNvPr id="3" name="Subtitle 2">
            <a:extLst>
              <a:ext uri="{FF2B5EF4-FFF2-40B4-BE49-F238E27FC236}">
                <a16:creationId xmlns:a16="http://schemas.microsoft.com/office/drawing/2014/main" id="{E33CF4A9-7235-586A-6237-68437B5AF98F}"/>
              </a:ext>
            </a:extLst>
          </p:cNvPr>
          <p:cNvSpPr>
            <a:spLocks noGrp="1"/>
          </p:cNvSpPr>
          <p:nvPr>
            <p:ph type="subTitle" idx="1"/>
          </p:nvPr>
        </p:nvSpPr>
        <p:spPr>
          <a:xfrm>
            <a:off x="1524000" y="4656841"/>
            <a:ext cx="9144000" cy="1234912"/>
          </a:xfrm>
        </p:spPr>
        <p:txBody>
          <a:bodyPr>
            <a:normAutofit/>
          </a:bodyPr>
          <a:lstStyle/>
          <a:p>
            <a:pPr algn="ctr"/>
            <a:r>
              <a:rPr lang="en-US" sz="6000" dirty="0">
                <a:latin typeface="+mj-lt"/>
              </a:rPr>
              <a:t>John 14-16</a:t>
            </a:r>
            <a:endParaRPr lang="en-CA" sz="6000" dirty="0">
              <a:latin typeface="+mj-lt"/>
            </a:endParaRPr>
          </a:p>
        </p:txBody>
      </p:sp>
    </p:spTree>
    <p:extLst>
      <p:ext uri="{BB962C8B-B14F-4D97-AF65-F5344CB8AC3E}">
        <p14:creationId xmlns:p14="http://schemas.microsoft.com/office/powerpoint/2010/main" val="2359045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BA6B6-D147-0517-794D-340ED73C432E}"/>
              </a:ext>
            </a:extLst>
          </p:cNvPr>
          <p:cNvSpPr>
            <a:spLocks noGrp="1"/>
          </p:cNvSpPr>
          <p:nvPr>
            <p:ph type="title"/>
          </p:nvPr>
        </p:nvSpPr>
        <p:spPr/>
        <p:txBody>
          <a:bodyPr/>
          <a:lstStyle/>
          <a:p>
            <a:r>
              <a:rPr lang="en-US" dirty="0"/>
              <a:t>Jesus must first return to the Father</a:t>
            </a:r>
            <a:endParaRPr lang="en-CA" dirty="0"/>
          </a:p>
        </p:txBody>
      </p:sp>
      <p:sp>
        <p:nvSpPr>
          <p:cNvPr id="3" name="Content Placeholder 2">
            <a:extLst>
              <a:ext uri="{FF2B5EF4-FFF2-40B4-BE49-F238E27FC236}">
                <a16:creationId xmlns:a16="http://schemas.microsoft.com/office/drawing/2014/main" id="{BA303886-C807-C647-64A6-CC1041A43F30}"/>
              </a:ext>
            </a:extLst>
          </p:cNvPr>
          <p:cNvSpPr>
            <a:spLocks noGrp="1"/>
          </p:cNvSpPr>
          <p:nvPr>
            <p:ph idx="1"/>
          </p:nvPr>
        </p:nvSpPr>
        <p:spPr>
          <a:xfrm>
            <a:off x="1097280" y="1998482"/>
            <a:ext cx="10058400" cy="4242062"/>
          </a:xfrm>
        </p:spPr>
        <p:txBody>
          <a:bodyPr/>
          <a:lstStyle/>
          <a:p>
            <a:pPr marL="0" indent="0">
              <a:buNone/>
            </a:pPr>
            <a:r>
              <a:rPr lang="en-CA" sz="3600" dirty="0"/>
              <a:t>But when the Helper comes, whom </a:t>
            </a:r>
            <a:r>
              <a:rPr lang="en-CA" sz="3600" u="sng" dirty="0"/>
              <a:t>I shall send to you from the Father</a:t>
            </a:r>
            <a:r>
              <a:rPr lang="en-CA" sz="3600" dirty="0"/>
              <a:t>, the Spirit of truth who proceeds from the Father, He will testify of Me. 		John 15:26 </a:t>
            </a:r>
          </a:p>
          <a:p>
            <a:pPr marL="0" indent="0">
              <a:buNone/>
            </a:pPr>
            <a:r>
              <a:rPr lang="en-CA" sz="3600" dirty="0"/>
              <a:t>Nevertheless I tell you the truth. It is to your advantage that I go away; for if I do not go away, the Helper will not come to you; but </a:t>
            </a:r>
            <a:r>
              <a:rPr lang="en-CA" sz="3600" u="sng" dirty="0"/>
              <a:t>if I depart, I will send Him to you</a:t>
            </a:r>
            <a:r>
              <a:rPr lang="en-CA" sz="3600" dirty="0"/>
              <a:t>. 						John 16:7 </a:t>
            </a:r>
          </a:p>
          <a:p>
            <a:endParaRPr lang="en-CA" dirty="0"/>
          </a:p>
        </p:txBody>
      </p:sp>
    </p:spTree>
    <p:extLst>
      <p:ext uri="{BB962C8B-B14F-4D97-AF65-F5344CB8AC3E}">
        <p14:creationId xmlns:p14="http://schemas.microsoft.com/office/powerpoint/2010/main" val="461894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3200E-1053-0931-6441-718E5E54D5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2D7122-2A60-CD89-2EC2-32FACD58BFF0}"/>
              </a:ext>
            </a:extLst>
          </p:cNvPr>
          <p:cNvSpPr>
            <a:spLocks noGrp="1"/>
          </p:cNvSpPr>
          <p:nvPr>
            <p:ph type="title"/>
          </p:nvPr>
        </p:nvSpPr>
        <p:spPr/>
        <p:txBody>
          <a:bodyPr/>
          <a:lstStyle/>
          <a:p>
            <a:r>
              <a:rPr lang="en-US" dirty="0"/>
              <a:t>The Spirit of Truth</a:t>
            </a:r>
            <a:endParaRPr lang="en-CA" dirty="0"/>
          </a:p>
        </p:txBody>
      </p:sp>
      <p:sp>
        <p:nvSpPr>
          <p:cNvPr id="3" name="Content Placeholder 2">
            <a:extLst>
              <a:ext uri="{FF2B5EF4-FFF2-40B4-BE49-F238E27FC236}">
                <a16:creationId xmlns:a16="http://schemas.microsoft.com/office/drawing/2014/main" id="{B8E441B7-E198-2928-7BC5-672F79745170}"/>
              </a:ext>
            </a:extLst>
          </p:cNvPr>
          <p:cNvSpPr>
            <a:spLocks noGrp="1"/>
          </p:cNvSpPr>
          <p:nvPr>
            <p:ph idx="1"/>
          </p:nvPr>
        </p:nvSpPr>
        <p:spPr>
          <a:xfrm>
            <a:off x="1097280" y="2290712"/>
            <a:ext cx="10058400" cy="3578381"/>
          </a:xfrm>
        </p:spPr>
        <p:txBody>
          <a:bodyPr>
            <a:normAutofit/>
          </a:bodyPr>
          <a:lstStyle/>
          <a:p>
            <a:pPr marL="0" indent="0">
              <a:buNone/>
            </a:pPr>
            <a:r>
              <a:rPr lang="en-CA" sz="3600" dirty="0"/>
              <a:t>However, when He, the Spirit of truth, has come, He will </a:t>
            </a:r>
            <a:r>
              <a:rPr lang="en-CA" sz="3600" u="sng" dirty="0"/>
              <a:t>guide you into all truth</a:t>
            </a:r>
            <a:r>
              <a:rPr lang="en-CA" sz="3600" dirty="0"/>
              <a:t>; for He will not speak on His own authority, but whatever He hears He will speak; and He will tell you things to come.</a:t>
            </a:r>
          </a:p>
          <a:p>
            <a:pPr marL="0" indent="0">
              <a:buNone/>
            </a:pPr>
            <a:r>
              <a:rPr lang="en-CA" sz="3600" dirty="0"/>
              <a:t>							John 16:13 </a:t>
            </a:r>
          </a:p>
        </p:txBody>
      </p:sp>
    </p:spTree>
    <p:extLst>
      <p:ext uri="{BB962C8B-B14F-4D97-AF65-F5344CB8AC3E}">
        <p14:creationId xmlns:p14="http://schemas.microsoft.com/office/powerpoint/2010/main" val="934358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20962-3714-3861-D8B3-7A219B7FE97F}"/>
              </a:ext>
            </a:extLst>
          </p:cNvPr>
          <p:cNvSpPr>
            <a:spLocks noGrp="1"/>
          </p:cNvSpPr>
          <p:nvPr>
            <p:ph type="title"/>
          </p:nvPr>
        </p:nvSpPr>
        <p:spPr/>
        <p:txBody>
          <a:bodyPr/>
          <a:lstStyle/>
          <a:p>
            <a:r>
              <a:rPr lang="en-CA" dirty="0"/>
              <a:t>The Spirit of Truth</a:t>
            </a:r>
          </a:p>
        </p:txBody>
      </p:sp>
      <p:sp>
        <p:nvSpPr>
          <p:cNvPr id="3" name="Content Placeholder 2">
            <a:extLst>
              <a:ext uri="{FF2B5EF4-FFF2-40B4-BE49-F238E27FC236}">
                <a16:creationId xmlns:a16="http://schemas.microsoft.com/office/drawing/2014/main" id="{21BA2D18-B779-4602-C281-9C5B486C648B}"/>
              </a:ext>
            </a:extLst>
          </p:cNvPr>
          <p:cNvSpPr>
            <a:spLocks noGrp="1"/>
          </p:cNvSpPr>
          <p:nvPr>
            <p:ph idx="1"/>
          </p:nvPr>
        </p:nvSpPr>
        <p:spPr>
          <a:xfrm>
            <a:off x="1097280" y="2243578"/>
            <a:ext cx="10058400" cy="3308809"/>
          </a:xfrm>
        </p:spPr>
        <p:txBody>
          <a:bodyPr>
            <a:normAutofit/>
          </a:bodyPr>
          <a:lstStyle/>
          <a:p>
            <a:r>
              <a:rPr lang="en-US" sz="3600" dirty="0"/>
              <a:t>These things I have spoken to you while being present with you. But the Helper, the Holy Spirit, whom the Father will send in My name, He will </a:t>
            </a:r>
            <a:r>
              <a:rPr lang="en-US" sz="3600" u="sng" dirty="0"/>
              <a:t>teach you all things</a:t>
            </a:r>
            <a:r>
              <a:rPr lang="en-US" sz="3600" dirty="0"/>
              <a:t>, and </a:t>
            </a:r>
            <a:r>
              <a:rPr lang="en-US" sz="3600" u="sng" dirty="0"/>
              <a:t>bring to your remembrance </a:t>
            </a:r>
            <a:r>
              <a:rPr lang="en-US" sz="3600" dirty="0"/>
              <a:t>all things that I said to you. 		John 14:25-26</a:t>
            </a:r>
          </a:p>
          <a:p>
            <a:endParaRPr lang="en-CA" sz="3600" dirty="0"/>
          </a:p>
        </p:txBody>
      </p:sp>
    </p:spTree>
    <p:extLst>
      <p:ext uri="{BB962C8B-B14F-4D97-AF65-F5344CB8AC3E}">
        <p14:creationId xmlns:p14="http://schemas.microsoft.com/office/powerpoint/2010/main" val="1146244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5BD49-E486-2EA3-194C-E0399A96F2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B53033-60F9-D95E-9FA1-B08E5ADDB5B6}"/>
              </a:ext>
            </a:extLst>
          </p:cNvPr>
          <p:cNvSpPr>
            <a:spLocks noGrp="1"/>
          </p:cNvSpPr>
          <p:nvPr>
            <p:ph type="title"/>
          </p:nvPr>
        </p:nvSpPr>
        <p:spPr/>
        <p:txBody>
          <a:bodyPr/>
          <a:lstStyle/>
          <a:p>
            <a:r>
              <a:rPr lang="en-CA" dirty="0"/>
              <a:t>Holy Spirit limitations</a:t>
            </a:r>
          </a:p>
        </p:txBody>
      </p:sp>
      <p:sp>
        <p:nvSpPr>
          <p:cNvPr id="3" name="Content Placeholder 2">
            <a:extLst>
              <a:ext uri="{FF2B5EF4-FFF2-40B4-BE49-F238E27FC236}">
                <a16:creationId xmlns:a16="http://schemas.microsoft.com/office/drawing/2014/main" id="{0405C2B0-C0CF-82FD-86B6-065E5271AE69}"/>
              </a:ext>
            </a:extLst>
          </p:cNvPr>
          <p:cNvSpPr>
            <a:spLocks noGrp="1"/>
          </p:cNvSpPr>
          <p:nvPr>
            <p:ph idx="1"/>
          </p:nvPr>
        </p:nvSpPr>
        <p:spPr>
          <a:xfrm>
            <a:off x="1097280" y="2300140"/>
            <a:ext cx="10058400" cy="3568954"/>
          </a:xfrm>
        </p:spPr>
        <p:txBody>
          <a:bodyPr>
            <a:normAutofit/>
          </a:bodyPr>
          <a:lstStyle/>
          <a:p>
            <a:pPr marL="0" indent="0">
              <a:buNone/>
            </a:pPr>
            <a:r>
              <a:rPr lang="en-US" sz="3600" dirty="0"/>
              <a:t>And I will pray the Father, and He will give you another Helper, that He may abide with you forever, the Spirit of truth, whom </a:t>
            </a:r>
            <a:r>
              <a:rPr lang="en-US" sz="3600" u="sng" dirty="0"/>
              <a:t>the world cannot receive</a:t>
            </a:r>
            <a:r>
              <a:rPr lang="en-US" sz="3600" dirty="0"/>
              <a:t>, because it </a:t>
            </a:r>
            <a:r>
              <a:rPr lang="en-US" sz="3600" u="sng" dirty="0"/>
              <a:t>neither sees Him nor knows Him</a:t>
            </a:r>
            <a:r>
              <a:rPr lang="en-US" sz="3600" dirty="0"/>
              <a:t>; but you know Him, for He dwells with you and will be in you. 								John 14:16-17 </a:t>
            </a:r>
          </a:p>
          <a:p>
            <a:endParaRPr lang="en-CA" sz="3600" dirty="0"/>
          </a:p>
        </p:txBody>
      </p:sp>
    </p:spTree>
    <p:extLst>
      <p:ext uri="{BB962C8B-B14F-4D97-AF65-F5344CB8AC3E}">
        <p14:creationId xmlns:p14="http://schemas.microsoft.com/office/powerpoint/2010/main" val="2491023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4A708-8289-C8C1-3A59-D46642A20A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8C3AE0-30E9-BCB0-9B68-DDC1B84AB681}"/>
              </a:ext>
            </a:extLst>
          </p:cNvPr>
          <p:cNvSpPr>
            <a:spLocks noGrp="1"/>
          </p:cNvSpPr>
          <p:nvPr>
            <p:ph type="title"/>
          </p:nvPr>
        </p:nvSpPr>
        <p:spPr/>
        <p:txBody>
          <a:bodyPr/>
          <a:lstStyle/>
          <a:p>
            <a:r>
              <a:rPr lang="en-US" dirty="0"/>
              <a:t>1 Cor 2:9-16</a:t>
            </a:r>
            <a:endParaRPr lang="en-CA" dirty="0"/>
          </a:p>
        </p:txBody>
      </p:sp>
      <p:sp>
        <p:nvSpPr>
          <p:cNvPr id="3" name="Content Placeholder 2">
            <a:extLst>
              <a:ext uri="{FF2B5EF4-FFF2-40B4-BE49-F238E27FC236}">
                <a16:creationId xmlns:a16="http://schemas.microsoft.com/office/drawing/2014/main" id="{54E49505-136B-5000-74EC-68679AC844F0}"/>
              </a:ext>
            </a:extLst>
          </p:cNvPr>
          <p:cNvSpPr>
            <a:spLocks noGrp="1"/>
          </p:cNvSpPr>
          <p:nvPr>
            <p:ph idx="1"/>
          </p:nvPr>
        </p:nvSpPr>
        <p:spPr/>
        <p:txBody>
          <a:bodyPr>
            <a:noAutofit/>
          </a:bodyPr>
          <a:lstStyle/>
          <a:p>
            <a:pPr marL="0" indent="0">
              <a:buNone/>
            </a:pPr>
            <a:r>
              <a:rPr lang="en-US" sz="3600" dirty="0"/>
              <a:t>But God has revealed them to us through His Spirit. For the Spirit searches all things, yes, the deep things of God.</a:t>
            </a:r>
          </a:p>
          <a:p>
            <a:pPr marL="0" indent="0">
              <a:buNone/>
            </a:pPr>
            <a:r>
              <a:rPr lang="en-US" sz="3600" dirty="0"/>
              <a:t>No one knows the things of God except the Spirit of God</a:t>
            </a:r>
          </a:p>
          <a:p>
            <a:pPr marL="0" indent="0">
              <a:buNone/>
            </a:pPr>
            <a:r>
              <a:rPr lang="en-US" sz="3600" dirty="0"/>
              <a:t>We have received the Spirit who is from God that we might know the things that have been freely given to us by God. </a:t>
            </a:r>
            <a:endParaRPr lang="en-CA" sz="3600" dirty="0"/>
          </a:p>
        </p:txBody>
      </p:sp>
    </p:spTree>
    <p:extLst>
      <p:ext uri="{BB962C8B-B14F-4D97-AF65-F5344CB8AC3E}">
        <p14:creationId xmlns:p14="http://schemas.microsoft.com/office/powerpoint/2010/main" val="222139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41183-FC9A-D599-7ED7-22A4AE8007AB}"/>
              </a:ext>
            </a:extLst>
          </p:cNvPr>
          <p:cNvSpPr>
            <a:spLocks noGrp="1"/>
          </p:cNvSpPr>
          <p:nvPr>
            <p:ph type="title"/>
          </p:nvPr>
        </p:nvSpPr>
        <p:spPr/>
        <p:txBody>
          <a:bodyPr/>
          <a:lstStyle/>
          <a:p>
            <a:r>
              <a:rPr lang="en-CA" dirty="0"/>
              <a:t>1 John 2:18-27</a:t>
            </a:r>
          </a:p>
        </p:txBody>
      </p:sp>
      <p:sp>
        <p:nvSpPr>
          <p:cNvPr id="3" name="Content Placeholder 2">
            <a:extLst>
              <a:ext uri="{FF2B5EF4-FFF2-40B4-BE49-F238E27FC236}">
                <a16:creationId xmlns:a16="http://schemas.microsoft.com/office/drawing/2014/main" id="{122B7391-45AA-3A72-B1FB-D0B8997032D6}"/>
              </a:ext>
            </a:extLst>
          </p:cNvPr>
          <p:cNvSpPr>
            <a:spLocks noGrp="1"/>
          </p:cNvSpPr>
          <p:nvPr>
            <p:ph idx="1"/>
          </p:nvPr>
        </p:nvSpPr>
        <p:spPr>
          <a:xfrm>
            <a:off x="1097280" y="2375554"/>
            <a:ext cx="10058400" cy="3493539"/>
          </a:xfrm>
        </p:spPr>
        <p:txBody>
          <a:bodyPr>
            <a:normAutofit/>
          </a:bodyPr>
          <a:lstStyle/>
          <a:p>
            <a:r>
              <a:rPr lang="en-US" sz="3600" dirty="0"/>
              <a:t>But the anointing which you have received from Him abides in you, and you do not need that anyone teach you; but as </a:t>
            </a:r>
            <a:r>
              <a:rPr lang="en-US" sz="3600" u="sng" dirty="0"/>
              <a:t>the same anointing teaches </a:t>
            </a:r>
            <a:r>
              <a:rPr lang="en-US" sz="3600" dirty="0"/>
              <a:t>you concerning all things, and is true, and is not a lie, and just as it has taught you, you will abide in Him. 										1 John 2:27</a:t>
            </a:r>
          </a:p>
          <a:p>
            <a:endParaRPr lang="en-US" sz="3600" dirty="0"/>
          </a:p>
          <a:p>
            <a:endParaRPr lang="en-CA" sz="3600" dirty="0"/>
          </a:p>
        </p:txBody>
      </p:sp>
    </p:spTree>
    <p:extLst>
      <p:ext uri="{BB962C8B-B14F-4D97-AF65-F5344CB8AC3E}">
        <p14:creationId xmlns:p14="http://schemas.microsoft.com/office/powerpoint/2010/main" val="1423740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58584-A0A4-3623-C9A6-648E16E523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7F72E6-0A3A-CA42-1C5A-4102E8B78A8A}"/>
              </a:ext>
            </a:extLst>
          </p:cNvPr>
          <p:cNvSpPr>
            <a:spLocks noGrp="1"/>
          </p:cNvSpPr>
          <p:nvPr>
            <p:ph type="title"/>
          </p:nvPr>
        </p:nvSpPr>
        <p:spPr/>
        <p:txBody>
          <a:bodyPr/>
          <a:lstStyle/>
          <a:p>
            <a:r>
              <a:rPr lang="en-US" dirty="0"/>
              <a:t>The Holy Spirit in Jesus’ life</a:t>
            </a:r>
            <a:endParaRPr lang="en-CA" dirty="0"/>
          </a:p>
        </p:txBody>
      </p:sp>
      <p:sp>
        <p:nvSpPr>
          <p:cNvPr id="3" name="Content Placeholder 2">
            <a:extLst>
              <a:ext uri="{FF2B5EF4-FFF2-40B4-BE49-F238E27FC236}">
                <a16:creationId xmlns:a16="http://schemas.microsoft.com/office/drawing/2014/main" id="{7A672FBC-2187-1C0E-D380-211F1EEE7EB9}"/>
              </a:ext>
            </a:extLst>
          </p:cNvPr>
          <p:cNvSpPr>
            <a:spLocks noGrp="1"/>
          </p:cNvSpPr>
          <p:nvPr>
            <p:ph idx="1"/>
          </p:nvPr>
        </p:nvSpPr>
        <p:spPr>
          <a:xfrm>
            <a:off x="1097280" y="1845734"/>
            <a:ext cx="10058400" cy="4489078"/>
          </a:xfrm>
        </p:spPr>
        <p:txBody>
          <a:bodyPr/>
          <a:lstStyle/>
          <a:p>
            <a:r>
              <a:rPr lang="en-US" sz="3600" dirty="0"/>
              <a:t>Conceived by the Holy Spirit</a:t>
            </a:r>
          </a:p>
          <a:p>
            <a:r>
              <a:rPr lang="en-US" sz="3600" dirty="0"/>
              <a:t>Filled with the Spirit at baptism</a:t>
            </a:r>
          </a:p>
          <a:p>
            <a:r>
              <a:rPr lang="en-US" sz="3600" dirty="0"/>
              <a:t>Led by the Holy Spirit</a:t>
            </a:r>
          </a:p>
          <a:p>
            <a:r>
              <a:rPr lang="en-US" sz="3600" dirty="0"/>
              <a:t>Spoke and did what He saw and heard from the Father</a:t>
            </a:r>
          </a:p>
          <a:p>
            <a:r>
              <a:rPr lang="en-US" sz="3600" dirty="0"/>
              <a:t>Obeyed the Father’s will all the way to death</a:t>
            </a:r>
          </a:p>
          <a:p>
            <a:r>
              <a:rPr lang="en-US" sz="3600" dirty="0"/>
              <a:t>Raised back to life by the Holy Spirit</a:t>
            </a:r>
          </a:p>
          <a:p>
            <a:endParaRPr lang="en-CA" dirty="0"/>
          </a:p>
        </p:txBody>
      </p:sp>
    </p:spTree>
    <p:extLst>
      <p:ext uri="{BB962C8B-B14F-4D97-AF65-F5344CB8AC3E}">
        <p14:creationId xmlns:p14="http://schemas.microsoft.com/office/powerpoint/2010/main" val="353588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0C564-F07C-E17A-4A62-897ED1D249CE}"/>
              </a:ext>
            </a:extLst>
          </p:cNvPr>
          <p:cNvSpPr>
            <a:spLocks noGrp="1"/>
          </p:cNvSpPr>
          <p:nvPr>
            <p:ph type="title"/>
          </p:nvPr>
        </p:nvSpPr>
        <p:spPr/>
        <p:txBody>
          <a:bodyPr/>
          <a:lstStyle/>
          <a:p>
            <a:r>
              <a:rPr lang="en-US" dirty="0"/>
              <a:t>The Disciples follow Jesus </a:t>
            </a:r>
            <a:endParaRPr lang="en-CA" dirty="0"/>
          </a:p>
        </p:txBody>
      </p:sp>
      <p:sp>
        <p:nvSpPr>
          <p:cNvPr id="3" name="Content Placeholder 2">
            <a:extLst>
              <a:ext uri="{FF2B5EF4-FFF2-40B4-BE49-F238E27FC236}">
                <a16:creationId xmlns:a16="http://schemas.microsoft.com/office/drawing/2014/main" id="{C15AE5E2-7D0A-BE11-36BB-D47B4DE35373}"/>
              </a:ext>
            </a:extLst>
          </p:cNvPr>
          <p:cNvSpPr>
            <a:spLocks noGrp="1"/>
          </p:cNvSpPr>
          <p:nvPr>
            <p:ph idx="1"/>
          </p:nvPr>
        </p:nvSpPr>
        <p:spPr/>
        <p:txBody>
          <a:bodyPr/>
          <a:lstStyle/>
          <a:p>
            <a:pPr marL="0" indent="0">
              <a:buNone/>
            </a:pPr>
            <a:r>
              <a:rPr lang="en-US" sz="3600" dirty="0"/>
              <a:t>Matt 4:18-21 </a:t>
            </a:r>
          </a:p>
          <a:p>
            <a:pPr marL="0" indent="0">
              <a:buNone/>
            </a:pPr>
            <a:r>
              <a:rPr lang="en-US" sz="3600" dirty="0"/>
              <a:t>Matt 9:9</a:t>
            </a:r>
          </a:p>
          <a:p>
            <a:pPr marL="0" indent="0">
              <a:buNone/>
            </a:pPr>
            <a:r>
              <a:rPr lang="en-US" sz="3600" dirty="0"/>
              <a:t>“Follow Me”</a:t>
            </a:r>
          </a:p>
          <a:p>
            <a:pPr marL="0" indent="0">
              <a:buNone/>
            </a:pPr>
            <a:r>
              <a:rPr lang="en-US" sz="3600" dirty="0"/>
              <a:t>To accompany, go along with, go the same way with, follow one who precedes. </a:t>
            </a:r>
          </a:p>
          <a:p>
            <a:pPr marL="0" indent="0">
              <a:buNone/>
            </a:pPr>
            <a:r>
              <a:rPr lang="en-US" sz="3600" dirty="0"/>
              <a:t>Being on the same road with someone.</a:t>
            </a:r>
          </a:p>
          <a:p>
            <a:pPr marL="0" indent="0">
              <a:buNone/>
            </a:pPr>
            <a:endParaRPr lang="en-CA" dirty="0"/>
          </a:p>
        </p:txBody>
      </p:sp>
    </p:spTree>
    <p:extLst>
      <p:ext uri="{BB962C8B-B14F-4D97-AF65-F5344CB8AC3E}">
        <p14:creationId xmlns:p14="http://schemas.microsoft.com/office/powerpoint/2010/main" val="1307785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438A8-A6B4-5B10-AA95-E1562E1D49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89A7FA-8CB1-F61D-E5F0-E09F3BDAAE16}"/>
              </a:ext>
            </a:extLst>
          </p:cNvPr>
          <p:cNvSpPr>
            <a:spLocks noGrp="1"/>
          </p:cNvSpPr>
          <p:nvPr>
            <p:ph type="title"/>
          </p:nvPr>
        </p:nvSpPr>
        <p:spPr/>
        <p:txBody>
          <a:bodyPr/>
          <a:lstStyle/>
          <a:p>
            <a:r>
              <a:rPr lang="en-CA" dirty="0"/>
              <a:t>On the road with Jesus</a:t>
            </a:r>
          </a:p>
        </p:txBody>
      </p:sp>
      <p:sp>
        <p:nvSpPr>
          <p:cNvPr id="3" name="Content Placeholder 2">
            <a:extLst>
              <a:ext uri="{FF2B5EF4-FFF2-40B4-BE49-F238E27FC236}">
                <a16:creationId xmlns:a16="http://schemas.microsoft.com/office/drawing/2014/main" id="{BB46CC6B-54DB-D5FF-F4ED-BB947C48575E}"/>
              </a:ext>
            </a:extLst>
          </p:cNvPr>
          <p:cNvSpPr>
            <a:spLocks noGrp="1"/>
          </p:cNvSpPr>
          <p:nvPr>
            <p:ph idx="1"/>
          </p:nvPr>
        </p:nvSpPr>
        <p:spPr>
          <a:xfrm>
            <a:off x="1097280" y="2036190"/>
            <a:ext cx="10058400" cy="4176074"/>
          </a:xfrm>
        </p:spPr>
        <p:txBody>
          <a:bodyPr>
            <a:normAutofit fontScale="92500" lnSpcReduction="20000"/>
          </a:bodyPr>
          <a:lstStyle/>
          <a:p>
            <a:pPr marL="0" indent="0">
              <a:buNone/>
            </a:pPr>
            <a:r>
              <a:rPr lang="en-US" sz="3900" dirty="0"/>
              <a:t>And Jesus went about all Galilee, teaching in their synagogues, preaching the gospel of the kingdom, and healing all kinds of sickness and all kinds of disease among the people. 			Matt 4:23 </a:t>
            </a:r>
          </a:p>
          <a:p>
            <a:endParaRPr lang="en-US" sz="3900" dirty="0"/>
          </a:p>
          <a:p>
            <a:pPr marL="0" indent="0">
              <a:buNone/>
            </a:pPr>
            <a:r>
              <a:rPr lang="en-US" sz="3900" dirty="0"/>
              <a:t>God anointed Jesus of Nazareth with the Holy Spirit and with power, who went about doing good and healing all who were oppressed by the devil, for God was with Him.   					Acts 10:38</a:t>
            </a:r>
          </a:p>
          <a:p>
            <a:pPr marL="0" indent="0">
              <a:buNone/>
            </a:pPr>
            <a:endParaRPr lang="en-US" dirty="0"/>
          </a:p>
          <a:p>
            <a:endParaRPr lang="en-CA" dirty="0"/>
          </a:p>
        </p:txBody>
      </p:sp>
    </p:spTree>
    <p:extLst>
      <p:ext uri="{BB962C8B-B14F-4D97-AF65-F5344CB8AC3E}">
        <p14:creationId xmlns:p14="http://schemas.microsoft.com/office/powerpoint/2010/main" val="2493662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EC52B-F866-1AA2-4456-BAF61F4446BE}"/>
              </a:ext>
            </a:extLst>
          </p:cNvPr>
          <p:cNvSpPr>
            <a:spLocks noGrp="1"/>
          </p:cNvSpPr>
          <p:nvPr>
            <p:ph type="title"/>
          </p:nvPr>
        </p:nvSpPr>
        <p:spPr/>
        <p:txBody>
          <a:bodyPr/>
          <a:lstStyle/>
          <a:p>
            <a:r>
              <a:rPr lang="en-US" dirty="0"/>
              <a:t>Jesus Announces His leaving</a:t>
            </a:r>
            <a:endParaRPr lang="en-CA" dirty="0"/>
          </a:p>
        </p:txBody>
      </p:sp>
      <p:sp>
        <p:nvSpPr>
          <p:cNvPr id="3" name="Content Placeholder 2">
            <a:extLst>
              <a:ext uri="{FF2B5EF4-FFF2-40B4-BE49-F238E27FC236}">
                <a16:creationId xmlns:a16="http://schemas.microsoft.com/office/drawing/2014/main" id="{BC2566C0-D4D2-008E-0400-E94A0AA90A61}"/>
              </a:ext>
            </a:extLst>
          </p:cNvPr>
          <p:cNvSpPr>
            <a:spLocks noGrp="1"/>
          </p:cNvSpPr>
          <p:nvPr>
            <p:ph idx="1"/>
          </p:nvPr>
        </p:nvSpPr>
        <p:spPr>
          <a:xfrm>
            <a:off x="1097280" y="2243578"/>
            <a:ext cx="10058400" cy="3625515"/>
          </a:xfrm>
        </p:spPr>
        <p:txBody>
          <a:bodyPr/>
          <a:lstStyle/>
          <a:p>
            <a:pPr marL="0" indent="0">
              <a:buNone/>
            </a:pPr>
            <a:r>
              <a:rPr lang="en-US" sz="3600" dirty="0"/>
              <a:t>Little children, I shall be with you a little while longer. You will seek Me; and as I said to the Jews, 'Where I am going, you </a:t>
            </a:r>
            <a:r>
              <a:rPr lang="en-US" sz="3600" u="sng" dirty="0"/>
              <a:t>cannot come</a:t>
            </a:r>
            <a:r>
              <a:rPr lang="en-US" sz="3600" dirty="0"/>
              <a:t>,' so now I say to you.  								John 13:33 </a:t>
            </a:r>
          </a:p>
          <a:p>
            <a:pPr marL="0" indent="0">
              <a:buNone/>
            </a:pPr>
            <a:r>
              <a:rPr lang="en-US" sz="3600" dirty="0"/>
              <a:t>Where I am going you </a:t>
            </a:r>
            <a:r>
              <a:rPr lang="en-US" sz="3600" u="sng" dirty="0"/>
              <a:t>cannot follow </a:t>
            </a:r>
            <a:r>
              <a:rPr lang="en-US" sz="3600" dirty="0"/>
              <a:t>Me now, but you shall follow Me afterward. 		John 13:36 </a:t>
            </a:r>
          </a:p>
          <a:p>
            <a:endParaRPr lang="en-US" dirty="0"/>
          </a:p>
          <a:p>
            <a:endParaRPr lang="en-CA" dirty="0"/>
          </a:p>
        </p:txBody>
      </p:sp>
    </p:spTree>
    <p:extLst>
      <p:ext uri="{BB962C8B-B14F-4D97-AF65-F5344CB8AC3E}">
        <p14:creationId xmlns:p14="http://schemas.microsoft.com/office/powerpoint/2010/main" val="1856379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D4284-4E3B-A41D-B5C5-F1F753E066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623AA-8B96-ADBE-F598-9D936CFCBBCC}"/>
              </a:ext>
            </a:extLst>
          </p:cNvPr>
          <p:cNvSpPr>
            <a:spLocks noGrp="1"/>
          </p:cNvSpPr>
          <p:nvPr>
            <p:ph type="title"/>
          </p:nvPr>
        </p:nvSpPr>
        <p:spPr/>
        <p:txBody>
          <a:bodyPr/>
          <a:lstStyle/>
          <a:p>
            <a:r>
              <a:rPr lang="en-US" dirty="0"/>
              <a:t>Future Hope of being with Jesus</a:t>
            </a:r>
            <a:endParaRPr lang="en-CA" dirty="0"/>
          </a:p>
        </p:txBody>
      </p:sp>
      <p:sp>
        <p:nvSpPr>
          <p:cNvPr id="3" name="Content Placeholder 2">
            <a:extLst>
              <a:ext uri="{FF2B5EF4-FFF2-40B4-BE49-F238E27FC236}">
                <a16:creationId xmlns:a16="http://schemas.microsoft.com/office/drawing/2014/main" id="{334EB1F5-5060-9A09-9962-7E9ADEF6E17D}"/>
              </a:ext>
            </a:extLst>
          </p:cNvPr>
          <p:cNvSpPr>
            <a:spLocks noGrp="1"/>
          </p:cNvSpPr>
          <p:nvPr>
            <p:ph idx="1"/>
          </p:nvPr>
        </p:nvSpPr>
        <p:spPr>
          <a:xfrm>
            <a:off x="1097280" y="2205872"/>
            <a:ext cx="10058400" cy="3663222"/>
          </a:xfrm>
        </p:spPr>
        <p:txBody>
          <a:bodyPr/>
          <a:lstStyle/>
          <a:p>
            <a:pPr marL="0" indent="0">
              <a:buNone/>
            </a:pPr>
            <a:r>
              <a:rPr lang="en-US" sz="3600" dirty="0"/>
              <a:t>Let not your heart be troubled; you believe in God, believe also in Me. In My Father's house are many mansions; if it were not so, I would have told you. I go to prepare a place for you.  And if I go and prepare a place for you, I will come again and receive you to Myself; that where I am, there you may be also.     								John 14:1-4 </a:t>
            </a:r>
          </a:p>
          <a:p>
            <a:endParaRPr lang="en-US" dirty="0"/>
          </a:p>
          <a:p>
            <a:endParaRPr lang="en-CA" dirty="0"/>
          </a:p>
        </p:txBody>
      </p:sp>
    </p:spTree>
    <p:extLst>
      <p:ext uri="{BB962C8B-B14F-4D97-AF65-F5344CB8AC3E}">
        <p14:creationId xmlns:p14="http://schemas.microsoft.com/office/powerpoint/2010/main" val="500888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7C7D2-0318-2DD4-63EE-FC7E818977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0BFB31-A851-8A5C-6BAB-59FE42363207}"/>
              </a:ext>
            </a:extLst>
          </p:cNvPr>
          <p:cNvSpPr>
            <a:spLocks noGrp="1"/>
          </p:cNvSpPr>
          <p:nvPr>
            <p:ph type="title"/>
          </p:nvPr>
        </p:nvSpPr>
        <p:spPr/>
        <p:txBody>
          <a:bodyPr/>
          <a:lstStyle/>
          <a:p>
            <a:r>
              <a:rPr lang="en-US" dirty="0"/>
              <a:t>Jesus promises another</a:t>
            </a:r>
            <a:endParaRPr lang="en-CA" dirty="0"/>
          </a:p>
        </p:txBody>
      </p:sp>
      <p:sp>
        <p:nvSpPr>
          <p:cNvPr id="3" name="Content Placeholder 2">
            <a:extLst>
              <a:ext uri="{FF2B5EF4-FFF2-40B4-BE49-F238E27FC236}">
                <a16:creationId xmlns:a16="http://schemas.microsoft.com/office/drawing/2014/main" id="{E4E016AC-22FA-C86F-B79F-91A12C7AF7A9}"/>
              </a:ext>
            </a:extLst>
          </p:cNvPr>
          <p:cNvSpPr>
            <a:spLocks noGrp="1"/>
          </p:cNvSpPr>
          <p:nvPr>
            <p:ph idx="1"/>
          </p:nvPr>
        </p:nvSpPr>
        <p:spPr>
          <a:xfrm>
            <a:off x="1097280" y="2290712"/>
            <a:ext cx="10058400" cy="3578381"/>
          </a:xfrm>
        </p:spPr>
        <p:txBody>
          <a:bodyPr>
            <a:normAutofit/>
          </a:bodyPr>
          <a:lstStyle/>
          <a:p>
            <a:pPr marL="0" indent="0">
              <a:buNone/>
            </a:pPr>
            <a:r>
              <a:rPr lang="en-CA" sz="3600" dirty="0"/>
              <a:t>And I will pray the Father, and He will give you </a:t>
            </a:r>
            <a:r>
              <a:rPr lang="en-CA" sz="3600" b="1" dirty="0"/>
              <a:t>another</a:t>
            </a:r>
            <a:r>
              <a:rPr lang="en-CA" sz="3600" dirty="0"/>
              <a:t> Helper, that He may abide with you forever – the Spirit of truth, whom the world cannot receive, because it neither sees Him nor knows Him; but you know Him, for He dwells with you and will be in you. 								John 14:16,17 </a:t>
            </a:r>
          </a:p>
        </p:txBody>
      </p:sp>
    </p:spTree>
    <p:extLst>
      <p:ext uri="{BB962C8B-B14F-4D97-AF65-F5344CB8AC3E}">
        <p14:creationId xmlns:p14="http://schemas.microsoft.com/office/powerpoint/2010/main" val="1186455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54471-304C-8E04-F5EA-D2F45F840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CE51D9-2A7D-A8DB-78CD-A33B10F61313}"/>
              </a:ext>
            </a:extLst>
          </p:cNvPr>
          <p:cNvSpPr>
            <a:spLocks noGrp="1"/>
          </p:cNvSpPr>
          <p:nvPr>
            <p:ph type="title"/>
          </p:nvPr>
        </p:nvSpPr>
        <p:spPr/>
        <p:txBody>
          <a:bodyPr/>
          <a:lstStyle/>
          <a:p>
            <a:r>
              <a:rPr lang="en-CA" dirty="0"/>
              <a:t>Another Helper</a:t>
            </a:r>
          </a:p>
        </p:txBody>
      </p:sp>
      <p:sp>
        <p:nvSpPr>
          <p:cNvPr id="3" name="Content Placeholder 2">
            <a:extLst>
              <a:ext uri="{FF2B5EF4-FFF2-40B4-BE49-F238E27FC236}">
                <a16:creationId xmlns:a16="http://schemas.microsoft.com/office/drawing/2014/main" id="{11EC17FE-3305-48C8-3F64-9FA29168EB79}"/>
              </a:ext>
            </a:extLst>
          </p:cNvPr>
          <p:cNvSpPr>
            <a:spLocks noGrp="1"/>
          </p:cNvSpPr>
          <p:nvPr>
            <p:ph idx="1"/>
          </p:nvPr>
        </p:nvSpPr>
        <p:spPr/>
        <p:txBody>
          <a:bodyPr>
            <a:noAutofit/>
          </a:bodyPr>
          <a:lstStyle/>
          <a:p>
            <a:pPr marL="0" indent="0">
              <a:buNone/>
            </a:pPr>
            <a:r>
              <a:rPr lang="en-CA" sz="3600" dirty="0"/>
              <a:t>But when the </a:t>
            </a:r>
            <a:r>
              <a:rPr lang="en-CA" sz="3600" b="1" dirty="0"/>
              <a:t>Helper</a:t>
            </a:r>
            <a:r>
              <a:rPr lang="en-CA" sz="3600" dirty="0"/>
              <a:t> comes, whom I shall send to you from the Father, the Spirit of truth who proceeds from the Father, He will testify of Me. 		John 15:26 </a:t>
            </a:r>
          </a:p>
          <a:p>
            <a:pPr marL="0" indent="0">
              <a:buNone/>
            </a:pPr>
            <a:r>
              <a:rPr lang="en-CA" sz="3600" dirty="0" err="1"/>
              <a:t>Parakletos</a:t>
            </a:r>
            <a:r>
              <a:rPr lang="en-CA" sz="3600" dirty="0"/>
              <a:t>: para – beside, </a:t>
            </a:r>
            <a:r>
              <a:rPr lang="en-CA" sz="3600" dirty="0" err="1"/>
              <a:t>kaleo</a:t>
            </a:r>
            <a:r>
              <a:rPr lang="en-CA" sz="3600" dirty="0"/>
              <a:t> – to call, </a:t>
            </a:r>
          </a:p>
          <a:p>
            <a:pPr marL="0" indent="0">
              <a:buNone/>
            </a:pPr>
            <a:r>
              <a:rPr lang="en-CA" sz="3600" dirty="0"/>
              <a:t>Called to one’s side. </a:t>
            </a:r>
          </a:p>
          <a:p>
            <a:pPr marL="0" indent="0">
              <a:buNone/>
            </a:pPr>
            <a:r>
              <a:rPr lang="en-CA" sz="3600" dirty="0"/>
              <a:t>Signifies an intercessor, comforter, helper, advocate, counselor. </a:t>
            </a:r>
          </a:p>
        </p:txBody>
      </p:sp>
    </p:spTree>
    <p:extLst>
      <p:ext uri="{BB962C8B-B14F-4D97-AF65-F5344CB8AC3E}">
        <p14:creationId xmlns:p14="http://schemas.microsoft.com/office/powerpoint/2010/main" val="526240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1A051-1ED9-5722-BB93-9A1811DF7D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18CBDE-D9CB-A414-047F-A07CDB6FDEF4}"/>
              </a:ext>
            </a:extLst>
          </p:cNvPr>
          <p:cNvSpPr>
            <a:spLocks noGrp="1"/>
          </p:cNvSpPr>
          <p:nvPr>
            <p:ph type="title"/>
          </p:nvPr>
        </p:nvSpPr>
        <p:spPr/>
        <p:txBody>
          <a:bodyPr/>
          <a:lstStyle/>
          <a:p>
            <a:r>
              <a:rPr lang="en-US" dirty="0"/>
              <a:t>Jesus must first return to the Father</a:t>
            </a:r>
            <a:endParaRPr lang="en-CA" dirty="0"/>
          </a:p>
        </p:txBody>
      </p:sp>
      <p:sp>
        <p:nvSpPr>
          <p:cNvPr id="3" name="Content Placeholder 2">
            <a:extLst>
              <a:ext uri="{FF2B5EF4-FFF2-40B4-BE49-F238E27FC236}">
                <a16:creationId xmlns:a16="http://schemas.microsoft.com/office/drawing/2014/main" id="{40EA928E-B987-1656-C5C7-D5D6AF0596F0}"/>
              </a:ext>
            </a:extLst>
          </p:cNvPr>
          <p:cNvSpPr>
            <a:spLocks noGrp="1"/>
          </p:cNvSpPr>
          <p:nvPr>
            <p:ph idx="1"/>
          </p:nvPr>
        </p:nvSpPr>
        <p:spPr>
          <a:xfrm>
            <a:off x="1097280" y="2403834"/>
            <a:ext cx="10058400" cy="3465259"/>
          </a:xfrm>
        </p:spPr>
        <p:txBody>
          <a:bodyPr>
            <a:noAutofit/>
          </a:bodyPr>
          <a:lstStyle/>
          <a:p>
            <a:pPr marL="0" indent="0">
              <a:buNone/>
            </a:pPr>
            <a:r>
              <a:rPr lang="en-CA" sz="3600" dirty="0"/>
              <a:t>But this He spoke concerning the Spirit, whom those believing in Him would receive; for </a:t>
            </a:r>
            <a:r>
              <a:rPr lang="en-CA" sz="3600" u="sng" dirty="0"/>
              <a:t>the Holy Spirit was not yet given, because Jesus was not yet glorified. </a:t>
            </a:r>
            <a:r>
              <a:rPr lang="en-CA" sz="3600" dirty="0"/>
              <a:t>									John 7:39 </a:t>
            </a:r>
            <a:endParaRPr lang="en-CA" sz="3600" u="sng" dirty="0"/>
          </a:p>
          <a:p>
            <a:endParaRPr lang="en-CA" sz="3600" dirty="0"/>
          </a:p>
        </p:txBody>
      </p:sp>
    </p:spTree>
    <p:extLst>
      <p:ext uri="{BB962C8B-B14F-4D97-AF65-F5344CB8AC3E}">
        <p14:creationId xmlns:p14="http://schemas.microsoft.com/office/powerpoint/2010/main" val="92347025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604</TotalTime>
  <Words>968</Words>
  <Application>Microsoft Office PowerPoint</Application>
  <PresentationFormat>Widescreen</PresentationFormat>
  <Paragraphs>49</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Calibri Light</vt:lpstr>
      <vt:lpstr>Retrospect</vt:lpstr>
      <vt:lpstr>Jesus Promises the  Holy Spirit</vt:lpstr>
      <vt:lpstr>The Holy Spirit in Jesus’ life</vt:lpstr>
      <vt:lpstr>The Disciples follow Jesus </vt:lpstr>
      <vt:lpstr>On the road with Jesus</vt:lpstr>
      <vt:lpstr>Jesus Announces His leaving</vt:lpstr>
      <vt:lpstr>Future Hope of being with Jesus</vt:lpstr>
      <vt:lpstr>Jesus promises another</vt:lpstr>
      <vt:lpstr>Another Helper</vt:lpstr>
      <vt:lpstr>Jesus must first return to the Father</vt:lpstr>
      <vt:lpstr>Jesus must first return to the Father</vt:lpstr>
      <vt:lpstr>The Spirit of Truth</vt:lpstr>
      <vt:lpstr>The Spirit of Truth</vt:lpstr>
      <vt:lpstr>Holy Spirit limitations</vt:lpstr>
      <vt:lpstr>1 Cor 2:9-16</vt:lpstr>
      <vt:lpstr>1 John 2:18-27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 Stange</dc:creator>
  <cp:lastModifiedBy>Ken Stange</cp:lastModifiedBy>
  <cp:revision>15</cp:revision>
  <cp:lastPrinted>2025-10-04T13:56:01Z</cp:lastPrinted>
  <dcterms:created xsi:type="dcterms:W3CDTF">2025-09-30T14:45:54Z</dcterms:created>
  <dcterms:modified xsi:type="dcterms:W3CDTF">2025-10-04T15:03:17Z</dcterms:modified>
</cp:coreProperties>
</file>