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1" r:id="rId6"/>
    <p:sldId id="260" r:id="rId7"/>
    <p:sldId id="273" r:id="rId8"/>
    <p:sldId id="262" r:id="rId9"/>
    <p:sldId id="263" r:id="rId10"/>
    <p:sldId id="264" r:id="rId11"/>
    <p:sldId id="265" r:id="rId12"/>
    <p:sldId id="266" r:id="rId13"/>
    <p:sldId id="268" r:id="rId14"/>
    <p:sldId id="269" r:id="rId15"/>
    <p:sldId id="270" r:id="rId16"/>
    <p:sldId id="272" r:id="rId17"/>
  </p:sldIdLst>
  <p:sldSz cx="12192000" cy="6858000"/>
  <p:notesSz cx="9296400" cy="7010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2143"/>
          </a:xfrm>
          <a:prstGeom prst="rect">
            <a:avLst/>
          </a:prstGeom>
        </p:spPr>
        <p:txBody>
          <a:bodyPr vert="horz" lIns="93177" tIns="46589" rIns="93177" bIns="46589" rtlCol="0"/>
          <a:lstStyle>
            <a:lvl1pPr algn="l">
              <a:defRPr sz="1200"/>
            </a:lvl1pPr>
          </a:lstStyle>
          <a:p>
            <a:endParaRPr lang="en-CA"/>
          </a:p>
        </p:txBody>
      </p:sp>
      <p:sp>
        <p:nvSpPr>
          <p:cNvPr id="3" name="Date Placeholder 2"/>
          <p:cNvSpPr>
            <a:spLocks noGrp="1"/>
          </p:cNvSpPr>
          <p:nvPr>
            <p:ph type="dt" idx="1"/>
          </p:nvPr>
        </p:nvSpPr>
        <p:spPr>
          <a:xfrm>
            <a:off x="5266347" y="0"/>
            <a:ext cx="4028440" cy="352143"/>
          </a:xfrm>
          <a:prstGeom prst="rect">
            <a:avLst/>
          </a:prstGeom>
        </p:spPr>
        <p:txBody>
          <a:bodyPr vert="horz" lIns="93177" tIns="46589" rIns="93177" bIns="46589" rtlCol="0"/>
          <a:lstStyle>
            <a:lvl1pPr algn="r">
              <a:defRPr sz="1200"/>
            </a:lvl1pPr>
          </a:lstStyle>
          <a:p>
            <a:fld id="{9172BDE8-611F-411B-8442-785F03EC433E}" type="datetimeFigureOut">
              <a:rPr lang="en-CA" smtClean="0"/>
              <a:t>2025-10-17</a:t>
            </a:fld>
            <a:endParaRPr lang="en-CA"/>
          </a:p>
        </p:txBody>
      </p:sp>
      <p:sp>
        <p:nvSpPr>
          <p:cNvPr id="4" name="Slide Image Placeholder 3"/>
          <p:cNvSpPr>
            <a:spLocks noGrp="1" noRot="1" noChangeAspect="1"/>
          </p:cNvSpPr>
          <p:nvPr>
            <p:ph type="sldImg" idx="2"/>
          </p:nvPr>
        </p:nvSpPr>
        <p:spPr>
          <a:xfrm>
            <a:off x="2546350" y="876300"/>
            <a:ext cx="4203700" cy="2365375"/>
          </a:xfrm>
          <a:prstGeom prst="rect">
            <a:avLst/>
          </a:prstGeom>
          <a:noFill/>
          <a:ln w="12700">
            <a:solidFill>
              <a:prstClr val="black"/>
            </a:solidFill>
          </a:ln>
        </p:spPr>
        <p:txBody>
          <a:bodyPr vert="horz" lIns="93177" tIns="46589" rIns="93177" bIns="46589" rtlCol="0" anchor="ctr"/>
          <a:lstStyle/>
          <a:p>
            <a:endParaRPr lang="en-CA"/>
          </a:p>
        </p:txBody>
      </p:sp>
      <p:sp>
        <p:nvSpPr>
          <p:cNvPr id="5" name="Notes Placeholder 4"/>
          <p:cNvSpPr>
            <a:spLocks noGrp="1"/>
          </p:cNvSpPr>
          <p:nvPr>
            <p:ph type="body" sz="quarter" idx="3"/>
          </p:nvPr>
        </p:nvSpPr>
        <p:spPr>
          <a:xfrm>
            <a:off x="929640" y="3373756"/>
            <a:ext cx="7437120" cy="2760344"/>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6658258"/>
            <a:ext cx="4028440" cy="352142"/>
          </a:xfrm>
          <a:prstGeom prst="rect">
            <a:avLst/>
          </a:prstGeom>
        </p:spPr>
        <p:txBody>
          <a:bodyPr vert="horz" lIns="93177" tIns="46589" rIns="93177" bIns="46589" rtlCol="0" anchor="b"/>
          <a:lstStyle>
            <a:lvl1pPr algn="l">
              <a:defRPr sz="1200"/>
            </a:lvl1pPr>
          </a:lstStyle>
          <a:p>
            <a:endParaRPr lang="en-CA"/>
          </a:p>
        </p:txBody>
      </p:sp>
      <p:sp>
        <p:nvSpPr>
          <p:cNvPr id="7" name="Slide Number Placeholder 6"/>
          <p:cNvSpPr>
            <a:spLocks noGrp="1"/>
          </p:cNvSpPr>
          <p:nvPr>
            <p:ph type="sldNum" sz="quarter" idx="5"/>
          </p:nvPr>
        </p:nvSpPr>
        <p:spPr>
          <a:xfrm>
            <a:off x="5266347" y="6658258"/>
            <a:ext cx="4028440" cy="352142"/>
          </a:xfrm>
          <a:prstGeom prst="rect">
            <a:avLst/>
          </a:prstGeom>
        </p:spPr>
        <p:txBody>
          <a:bodyPr vert="horz" lIns="93177" tIns="46589" rIns="93177" bIns="46589" rtlCol="0" anchor="b"/>
          <a:lstStyle>
            <a:lvl1pPr algn="r">
              <a:defRPr sz="1200"/>
            </a:lvl1pPr>
          </a:lstStyle>
          <a:p>
            <a:fld id="{1D1C0EF1-0D1F-440A-A0EE-12A4EB084419}" type="slidenum">
              <a:rPr lang="en-CA" smtClean="0"/>
              <a:t>‹#›</a:t>
            </a:fld>
            <a:endParaRPr lang="en-CA"/>
          </a:p>
        </p:txBody>
      </p:sp>
    </p:spTree>
    <p:extLst>
      <p:ext uri="{BB962C8B-B14F-4D97-AF65-F5344CB8AC3E}">
        <p14:creationId xmlns:p14="http://schemas.microsoft.com/office/powerpoint/2010/main" val="3786849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D1C0EF1-0D1F-440A-A0EE-12A4EB084419}" type="slidenum">
              <a:rPr lang="en-CA" smtClean="0"/>
              <a:t>1</a:t>
            </a:fld>
            <a:endParaRPr lang="en-CA"/>
          </a:p>
        </p:txBody>
      </p:sp>
    </p:spTree>
    <p:extLst>
      <p:ext uri="{BB962C8B-B14F-4D97-AF65-F5344CB8AC3E}">
        <p14:creationId xmlns:p14="http://schemas.microsoft.com/office/powerpoint/2010/main" val="23926934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D1C0EF1-0D1F-440A-A0EE-12A4EB084419}" type="slidenum">
              <a:rPr lang="en-CA" smtClean="0"/>
              <a:t>10</a:t>
            </a:fld>
            <a:endParaRPr lang="en-CA"/>
          </a:p>
        </p:txBody>
      </p:sp>
    </p:spTree>
    <p:extLst>
      <p:ext uri="{BB962C8B-B14F-4D97-AF65-F5344CB8AC3E}">
        <p14:creationId xmlns:p14="http://schemas.microsoft.com/office/powerpoint/2010/main" val="30501870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D1C0EF1-0D1F-440A-A0EE-12A4EB084419}" type="slidenum">
              <a:rPr lang="en-CA" smtClean="0"/>
              <a:t>11</a:t>
            </a:fld>
            <a:endParaRPr lang="en-CA"/>
          </a:p>
        </p:txBody>
      </p:sp>
    </p:spTree>
    <p:extLst>
      <p:ext uri="{BB962C8B-B14F-4D97-AF65-F5344CB8AC3E}">
        <p14:creationId xmlns:p14="http://schemas.microsoft.com/office/powerpoint/2010/main" val="19785430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D1C0EF1-0D1F-440A-A0EE-12A4EB084419}" type="slidenum">
              <a:rPr lang="en-CA" smtClean="0"/>
              <a:t>12</a:t>
            </a:fld>
            <a:endParaRPr lang="en-CA"/>
          </a:p>
        </p:txBody>
      </p:sp>
    </p:spTree>
    <p:extLst>
      <p:ext uri="{BB962C8B-B14F-4D97-AF65-F5344CB8AC3E}">
        <p14:creationId xmlns:p14="http://schemas.microsoft.com/office/powerpoint/2010/main" val="15943840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D1C0EF1-0D1F-440A-A0EE-12A4EB084419}" type="slidenum">
              <a:rPr lang="en-CA" smtClean="0"/>
              <a:t>13</a:t>
            </a:fld>
            <a:endParaRPr lang="en-CA"/>
          </a:p>
        </p:txBody>
      </p:sp>
    </p:spTree>
    <p:extLst>
      <p:ext uri="{BB962C8B-B14F-4D97-AF65-F5344CB8AC3E}">
        <p14:creationId xmlns:p14="http://schemas.microsoft.com/office/powerpoint/2010/main" val="18354200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D1C0EF1-0D1F-440A-A0EE-12A4EB084419}" type="slidenum">
              <a:rPr lang="en-CA" smtClean="0"/>
              <a:t>14</a:t>
            </a:fld>
            <a:endParaRPr lang="en-CA"/>
          </a:p>
        </p:txBody>
      </p:sp>
    </p:spTree>
    <p:extLst>
      <p:ext uri="{BB962C8B-B14F-4D97-AF65-F5344CB8AC3E}">
        <p14:creationId xmlns:p14="http://schemas.microsoft.com/office/powerpoint/2010/main" val="19559033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D1C0EF1-0D1F-440A-A0EE-12A4EB084419}" type="slidenum">
              <a:rPr lang="en-CA" smtClean="0"/>
              <a:t>15</a:t>
            </a:fld>
            <a:endParaRPr lang="en-CA"/>
          </a:p>
        </p:txBody>
      </p:sp>
    </p:spTree>
    <p:extLst>
      <p:ext uri="{BB962C8B-B14F-4D97-AF65-F5344CB8AC3E}">
        <p14:creationId xmlns:p14="http://schemas.microsoft.com/office/powerpoint/2010/main" val="37686858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D1C0EF1-0D1F-440A-A0EE-12A4EB084419}" type="slidenum">
              <a:rPr lang="en-CA" smtClean="0"/>
              <a:t>16</a:t>
            </a:fld>
            <a:endParaRPr lang="en-CA"/>
          </a:p>
        </p:txBody>
      </p:sp>
    </p:spTree>
    <p:extLst>
      <p:ext uri="{BB962C8B-B14F-4D97-AF65-F5344CB8AC3E}">
        <p14:creationId xmlns:p14="http://schemas.microsoft.com/office/powerpoint/2010/main" val="15671414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D1C0EF1-0D1F-440A-A0EE-12A4EB084419}" type="slidenum">
              <a:rPr lang="en-CA" smtClean="0"/>
              <a:t>2</a:t>
            </a:fld>
            <a:endParaRPr lang="en-CA"/>
          </a:p>
        </p:txBody>
      </p:sp>
    </p:spTree>
    <p:extLst>
      <p:ext uri="{BB962C8B-B14F-4D97-AF65-F5344CB8AC3E}">
        <p14:creationId xmlns:p14="http://schemas.microsoft.com/office/powerpoint/2010/main" val="41509933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D1C0EF1-0D1F-440A-A0EE-12A4EB084419}" type="slidenum">
              <a:rPr lang="en-CA" smtClean="0"/>
              <a:t>3</a:t>
            </a:fld>
            <a:endParaRPr lang="en-CA"/>
          </a:p>
        </p:txBody>
      </p:sp>
    </p:spTree>
    <p:extLst>
      <p:ext uri="{BB962C8B-B14F-4D97-AF65-F5344CB8AC3E}">
        <p14:creationId xmlns:p14="http://schemas.microsoft.com/office/powerpoint/2010/main" val="27985429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D1C0EF1-0D1F-440A-A0EE-12A4EB084419}" type="slidenum">
              <a:rPr lang="en-CA" smtClean="0"/>
              <a:t>4</a:t>
            </a:fld>
            <a:endParaRPr lang="en-CA"/>
          </a:p>
        </p:txBody>
      </p:sp>
    </p:spTree>
    <p:extLst>
      <p:ext uri="{BB962C8B-B14F-4D97-AF65-F5344CB8AC3E}">
        <p14:creationId xmlns:p14="http://schemas.microsoft.com/office/powerpoint/2010/main" val="17117874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D1C0EF1-0D1F-440A-A0EE-12A4EB084419}" type="slidenum">
              <a:rPr lang="en-CA" smtClean="0"/>
              <a:t>5</a:t>
            </a:fld>
            <a:endParaRPr lang="en-CA"/>
          </a:p>
        </p:txBody>
      </p:sp>
    </p:spTree>
    <p:extLst>
      <p:ext uri="{BB962C8B-B14F-4D97-AF65-F5344CB8AC3E}">
        <p14:creationId xmlns:p14="http://schemas.microsoft.com/office/powerpoint/2010/main" val="23027118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D1C0EF1-0D1F-440A-A0EE-12A4EB084419}" type="slidenum">
              <a:rPr lang="en-CA" smtClean="0"/>
              <a:t>6</a:t>
            </a:fld>
            <a:endParaRPr lang="en-CA"/>
          </a:p>
        </p:txBody>
      </p:sp>
    </p:spTree>
    <p:extLst>
      <p:ext uri="{BB962C8B-B14F-4D97-AF65-F5344CB8AC3E}">
        <p14:creationId xmlns:p14="http://schemas.microsoft.com/office/powerpoint/2010/main" val="8602782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D1C0EF1-0D1F-440A-A0EE-12A4EB084419}" type="slidenum">
              <a:rPr lang="en-CA" smtClean="0"/>
              <a:t>7</a:t>
            </a:fld>
            <a:endParaRPr lang="en-CA"/>
          </a:p>
        </p:txBody>
      </p:sp>
    </p:spTree>
    <p:extLst>
      <p:ext uri="{BB962C8B-B14F-4D97-AF65-F5344CB8AC3E}">
        <p14:creationId xmlns:p14="http://schemas.microsoft.com/office/powerpoint/2010/main" val="29691207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D1C0EF1-0D1F-440A-A0EE-12A4EB084419}" type="slidenum">
              <a:rPr lang="en-CA" smtClean="0"/>
              <a:t>8</a:t>
            </a:fld>
            <a:endParaRPr lang="en-CA"/>
          </a:p>
        </p:txBody>
      </p:sp>
    </p:spTree>
    <p:extLst>
      <p:ext uri="{BB962C8B-B14F-4D97-AF65-F5344CB8AC3E}">
        <p14:creationId xmlns:p14="http://schemas.microsoft.com/office/powerpoint/2010/main" val="13628152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1D1C0EF1-0D1F-440A-A0EE-12A4EB084419}" type="slidenum">
              <a:rPr lang="en-CA" smtClean="0"/>
              <a:t>9</a:t>
            </a:fld>
            <a:endParaRPr lang="en-CA"/>
          </a:p>
        </p:txBody>
      </p:sp>
    </p:spTree>
    <p:extLst>
      <p:ext uri="{BB962C8B-B14F-4D97-AF65-F5344CB8AC3E}">
        <p14:creationId xmlns:p14="http://schemas.microsoft.com/office/powerpoint/2010/main" val="8122656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C9652A8-0501-49B4-BF23-ED994B9F8F05}" type="datetimeFigureOut">
              <a:rPr lang="en-CA" smtClean="0"/>
              <a:t>2025-10-17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BCAAB88-44FF-41DB-A5FE-C6BA3652036A}" type="slidenum">
              <a:rPr lang="en-CA" smtClean="0"/>
              <a:t>‹#›</a:t>
            </a:fld>
            <a:endParaRPr lang="en-CA"/>
          </a:p>
        </p:txBody>
      </p:sp>
    </p:spTree>
    <p:extLst>
      <p:ext uri="{BB962C8B-B14F-4D97-AF65-F5344CB8AC3E}">
        <p14:creationId xmlns:p14="http://schemas.microsoft.com/office/powerpoint/2010/main" val="1157033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9652A8-0501-49B4-BF23-ED994B9F8F05}" type="datetimeFigureOut">
              <a:rPr lang="en-CA" smtClean="0"/>
              <a:t>2025-10-17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BCAAB88-44FF-41DB-A5FE-C6BA3652036A}" type="slidenum">
              <a:rPr lang="en-CA" smtClean="0"/>
              <a:t>‹#›</a:t>
            </a:fld>
            <a:endParaRPr lang="en-CA"/>
          </a:p>
        </p:txBody>
      </p:sp>
    </p:spTree>
    <p:extLst>
      <p:ext uri="{BB962C8B-B14F-4D97-AF65-F5344CB8AC3E}">
        <p14:creationId xmlns:p14="http://schemas.microsoft.com/office/powerpoint/2010/main" val="1289804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9652A8-0501-49B4-BF23-ED994B9F8F05}" type="datetimeFigureOut">
              <a:rPr lang="en-CA" smtClean="0"/>
              <a:t>2025-10-17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BCAAB88-44FF-41DB-A5FE-C6BA3652036A}" type="slidenum">
              <a:rPr lang="en-CA" smtClean="0"/>
              <a:t>‹#›</a:t>
            </a:fld>
            <a:endParaRPr lang="en-C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912333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9652A8-0501-49B4-BF23-ED994B9F8F05}" type="datetimeFigureOut">
              <a:rPr lang="en-CA" smtClean="0"/>
              <a:t>2025-10-17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BCAAB88-44FF-41DB-A5FE-C6BA3652036A}" type="slidenum">
              <a:rPr lang="en-CA" smtClean="0"/>
              <a:t>‹#›</a:t>
            </a:fld>
            <a:endParaRPr lang="en-CA"/>
          </a:p>
        </p:txBody>
      </p:sp>
    </p:spTree>
    <p:extLst>
      <p:ext uri="{BB962C8B-B14F-4D97-AF65-F5344CB8AC3E}">
        <p14:creationId xmlns:p14="http://schemas.microsoft.com/office/powerpoint/2010/main" val="5520587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9652A8-0501-49B4-BF23-ED994B9F8F05}" type="datetimeFigureOut">
              <a:rPr lang="en-CA" smtClean="0"/>
              <a:t>2025-10-17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BCAAB88-44FF-41DB-A5FE-C6BA3652036A}" type="slidenum">
              <a:rPr lang="en-CA" smtClean="0"/>
              <a:t>‹#›</a:t>
            </a:fld>
            <a:endParaRPr lang="en-C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832729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9652A8-0501-49B4-BF23-ED994B9F8F05}" type="datetimeFigureOut">
              <a:rPr lang="en-CA" smtClean="0"/>
              <a:t>2025-10-17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BCAAB88-44FF-41DB-A5FE-C6BA3652036A}" type="slidenum">
              <a:rPr lang="en-CA" smtClean="0"/>
              <a:t>‹#›</a:t>
            </a:fld>
            <a:endParaRPr lang="en-CA"/>
          </a:p>
        </p:txBody>
      </p:sp>
    </p:spTree>
    <p:extLst>
      <p:ext uri="{BB962C8B-B14F-4D97-AF65-F5344CB8AC3E}">
        <p14:creationId xmlns:p14="http://schemas.microsoft.com/office/powerpoint/2010/main" val="30400471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9652A8-0501-49B4-BF23-ED994B9F8F05}" type="datetimeFigureOut">
              <a:rPr lang="en-CA" smtClean="0"/>
              <a:t>2025-10-17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BCAAB88-44FF-41DB-A5FE-C6BA3652036A}" type="slidenum">
              <a:rPr lang="en-CA" smtClean="0"/>
              <a:t>‹#›</a:t>
            </a:fld>
            <a:endParaRPr lang="en-CA"/>
          </a:p>
        </p:txBody>
      </p:sp>
    </p:spTree>
    <p:extLst>
      <p:ext uri="{BB962C8B-B14F-4D97-AF65-F5344CB8AC3E}">
        <p14:creationId xmlns:p14="http://schemas.microsoft.com/office/powerpoint/2010/main" val="37204691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9652A8-0501-49B4-BF23-ED994B9F8F05}" type="datetimeFigureOut">
              <a:rPr lang="en-CA" smtClean="0"/>
              <a:t>2025-10-17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BCAAB88-44FF-41DB-A5FE-C6BA3652036A}" type="slidenum">
              <a:rPr lang="en-CA" smtClean="0"/>
              <a:t>‹#›</a:t>
            </a:fld>
            <a:endParaRPr lang="en-CA"/>
          </a:p>
        </p:txBody>
      </p:sp>
    </p:spTree>
    <p:extLst>
      <p:ext uri="{BB962C8B-B14F-4D97-AF65-F5344CB8AC3E}">
        <p14:creationId xmlns:p14="http://schemas.microsoft.com/office/powerpoint/2010/main" val="117197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9652A8-0501-49B4-BF23-ED994B9F8F05}" type="datetimeFigureOut">
              <a:rPr lang="en-CA" smtClean="0"/>
              <a:t>2025-10-17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BCAAB88-44FF-41DB-A5FE-C6BA3652036A}" type="slidenum">
              <a:rPr lang="en-CA" smtClean="0"/>
              <a:t>‹#›</a:t>
            </a:fld>
            <a:endParaRPr lang="en-CA"/>
          </a:p>
        </p:txBody>
      </p:sp>
    </p:spTree>
    <p:extLst>
      <p:ext uri="{BB962C8B-B14F-4D97-AF65-F5344CB8AC3E}">
        <p14:creationId xmlns:p14="http://schemas.microsoft.com/office/powerpoint/2010/main" val="1517269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9652A8-0501-49B4-BF23-ED994B9F8F05}" type="datetimeFigureOut">
              <a:rPr lang="en-CA" smtClean="0"/>
              <a:t>2025-10-17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BCAAB88-44FF-41DB-A5FE-C6BA3652036A}" type="slidenum">
              <a:rPr lang="en-CA" smtClean="0"/>
              <a:t>‹#›</a:t>
            </a:fld>
            <a:endParaRPr lang="en-CA"/>
          </a:p>
        </p:txBody>
      </p:sp>
    </p:spTree>
    <p:extLst>
      <p:ext uri="{BB962C8B-B14F-4D97-AF65-F5344CB8AC3E}">
        <p14:creationId xmlns:p14="http://schemas.microsoft.com/office/powerpoint/2010/main" val="3376255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C9652A8-0501-49B4-BF23-ED994B9F8F05}" type="datetimeFigureOut">
              <a:rPr lang="en-CA" smtClean="0"/>
              <a:t>2025-10-17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2BCAAB88-44FF-41DB-A5FE-C6BA3652036A}" type="slidenum">
              <a:rPr lang="en-CA" smtClean="0"/>
              <a:t>‹#›</a:t>
            </a:fld>
            <a:endParaRPr lang="en-CA"/>
          </a:p>
        </p:txBody>
      </p:sp>
    </p:spTree>
    <p:extLst>
      <p:ext uri="{BB962C8B-B14F-4D97-AF65-F5344CB8AC3E}">
        <p14:creationId xmlns:p14="http://schemas.microsoft.com/office/powerpoint/2010/main" val="4017134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C9652A8-0501-49B4-BF23-ED994B9F8F05}" type="datetimeFigureOut">
              <a:rPr lang="en-CA" smtClean="0"/>
              <a:t>2025-10-17</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2BCAAB88-44FF-41DB-A5FE-C6BA3652036A}" type="slidenum">
              <a:rPr lang="en-CA" smtClean="0"/>
              <a:t>‹#›</a:t>
            </a:fld>
            <a:endParaRPr lang="en-CA"/>
          </a:p>
        </p:txBody>
      </p:sp>
    </p:spTree>
    <p:extLst>
      <p:ext uri="{BB962C8B-B14F-4D97-AF65-F5344CB8AC3E}">
        <p14:creationId xmlns:p14="http://schemas.microsoft.com/office/powerpoint/2010/main" val="2874148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C9652A8-0501-49B4-BF23-ED994B9F8F05}" type="datetimeFigureOut">
              <a:rPr lang="en-CA" smtClean="0"/>
              <a:t>2025-10-17</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2BCAAB88-44FF-41DB-A5FE-C6BA3652036A}" type="slidenum">
              <a:rPr lang="en-CA" smtClean="0"/>
              <a:t>‹#›</a:t>
            </a:fld>
            <a:endParaRPr lang="en-CA"/>
          </a:p>
        </p:txBody>
      </p:sp>
    </p:spTree>
    <p:extLst>
      <p:ext uri="{BB962C8B-B14F-4D97-AF65-F5344CB8AC3E}">
        <p14:creationId xmlns:p14="http://schemas.microsoft.com/office/powerpoint/2010/main" val="2713920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9652A8-0501-49B4-BF23-ED994B9F8F05}" type="datetimeFigureOut">
              <a:rPr lang="en-CA" smtClean="0"/>
              <a:t>2025-10-17</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2BCAAB88-44FF-41DB-A5FE-C6BA3652036A}" type="slidenum">
              <a:rPr lang="en-CA" smtClean="0"/>
              <a:t>‹#›</a:t>
            </a:fld>
            <a:endParaRPr lang="en-CA"/>
          </a:p>
        </p:txBody>
      </p:sp>
    </p:spTree>
    <p:extLst>
      <p:ext uri="{BB962C8B-B14F-4D97-AF65-F5344CB8AC3E}">
        <p14:creationId xmlns:p14="http://schemas.microsoft.com/office/powerpoint/2010/main" val="3649453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C9652A8-0501-49B4-BF23-ED994B9F8F05}" type="datetimeFigureOut">
              <a:rPr lang="en-CA" smtClean="0"/>
              <a:t>2025-10-17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2BCAAB88-44FF-41DB-A5FE-C6BA3652036A}" type="slidenum">
              <a:rPr lang="en-CA" smtClean="0"/>
              <a:t>‹#›</a:t>
            </a:fld>
            <a:endParaRPr lang="en-CA"/>
          </a:p>
        </p:txBody>
      </p:sp>
    </p:spTree>
    <p:extLst>
      <p:ext uri="{BB962C8B-B14F-4D97-AF65-F5344CB8AC3E}">
        <p14:creationId xmlns:p14="http://schemas.microsoft.com/office/powerpoint/2010/main" val="4049443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9652A8-0501-49B4-BF23-ED994B9F8F05}" type="datetimeFigureOut">
              <a:rPr lang="en-CA" smtClean="0"/>
              <a:t>2025-10-17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2BCAAB88-44FF-41DB-A5FE-C6BA3652036A}" type="slidenum">
              <a:rPr lang="en-CA" smtClean="0"/>
              <a:t>‹#›</a:t>
            </a:fld>
            <a:endParaRPr lang="en-CA"/>
          </a:p>
        </p:txBody>
      </p:sp>
    </p:spTree>
    <p:extLst>
      <p:ext uri="{BB962C8B-B14F-4D97-AF65-F5344CB8AC3E}">
        <p14:creationId xmlns:p14="http://schemas.microsoft.com/office/powerpoint/2010/main" val="3134322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C9652A8-0501-49B4-BF23-ED994B9F8F05}" type="datetimeFigureOut">
              <a:rPr lang="en-CA" smtClean="0"/>
              <a:t>2025-10-17</a:t>
            </a:fld>
            <a:endParaRPr lang="en-C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BCAAB88-44FF-41DB-A5FE-C6BA3652036A}" type="slidenum">
              <a:rPr lang="en-CA" smtClean="0"/>
              <a:t>‹#›</a:t>
            </a:fld>
            <a:endParaRPr lang="en-CA"/>
          </a:p>
        </p:txBody>
      </p:sp>
    </p:spTree>
    <p:extLst>
      <p:ext uri="{BB962C8B-B14F-4D97-AF65-F5344CB8AC3E}">
        <p14:creationId xmlns:p14="http://schemas.microsoft.com/office/powerpoint/2010/main" val="16644747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8F773-395B-9F5E-CEFE-AB9921B276DA}"/>
              </a:ext>
            </a:extLst>
          </p:cNvPr>
          <p:cNvSpPr>
            <a:spLocks noGrp="1"/>
          </p:cNvSpPr>
          <p:nvPr>
            <p:ph type="ctrTitle"/>
          </p:nvPr>
        </p:nvSpPr>
        <p:spPr/>
        <p:txBody>
          <a:bodyPr/>
          <a:lstStyle/>
          <a:p>
            <a:r>
              <a:rPr lang="en-CA" dirty="0"/>
              <a:t>Holy Spirit Unity</a:t>
            </a:r>
          </a:p>
        </p:txBody>
      </p:sp>
      <p:sp>
        <p:nvSpPr>
          <p:cNvPr id="3" name="Subtitle 2">
            <a:extLst>
              <a:ext uri="{FF2B5EF4-FFF2-40B4-BE49-F238E27FC236}">
                <a16:creationId xmlns:a16="http://schemas.microsoft.com/office/drawing/2014/main" id="{885B5E95-5930-3299-E04D-D78E20AFCF13}"/>
              </a:ext>
            </a:extLst>
          </p:cNvPr>
          <p:cNvSpPr>
            <a:spLocks noGrp="1"/>
          </p:cNvSpPr>
          <p:nvPr>
            <p:ph type="subTitle" idx="1"/>
          </p:nvPr>
        </p:nvSpPr>
        <p:spPr/>
        <p:txBody>
          <a:bodyPr/>
          <a:lstStyle/>
          <a:p>
            <a:endParaRPr lang="en-CA"/>
          </a:p>
        </p:txBody>
      </p:sp>
    </p:spTree>
    <p:extLst>
      <p:ext uri="{BB962C8B-B14F-4D97-AF65-F5344CB8AC3E}">
        <p14:creationId xmlns:p14="http://schemas.microsoft.com/office/powerpoint/2010/main" val="20571127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572C94-5C25-5C2D-EEA3-8788DC5F68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7C22DA-2CB9-3D5C-FCD0-BB438A99D939}"/>
              </a:ext>
            </a:extLst>
          </p:cNvPr>
          <p:cNvSpPr>
            <a:spLocks noGrp="1"/>
          </p:cNvSpPr>
          <p:nvPr>
            <p:ph type="title"/>
          </p:nvPr>
        </p:nvSpPr>
        <p:spPr/>
        <p:txBody>
          <a:bodyPr/>
          <a:lstStyle/>
          <a:p>
            <a:r>
              <a:rPr lang="en-US" dirty="0"/>
              <a:t>In the Bond of Peace</a:t>
            </a:r>
            <a:endParaRPr lang="en-CA" dirty="0"/>
          </a:p>
        </p:txBody>
      </p:sp>
      <p:sp>
        <p:nvSpPr>
          <p:cNvPr id="3" name="Content Placeholder 2">
            <a:extLst>
              <a:ext uri="{FF2B5EF4-FFF2-40B4-BE49-F238E27FC236}">
                <a16:creationId xmlns:a16="http://schemas.microsoft.com/office/drawing/2014/main" id="{E8D51C37-90DA-67D8-023C-77ED6F5C8A8C}"/>
              </a:ext>
            </a:extLst>
          </p:cNvPr>
          <p:cNvSpPr>
            <a:spLocks noGrp="1"/>
          </p:cNvSpPr>
          <p:nvPr>
            <p:ph idx="1"/>
          </p:nvPr>
        </p:nvSpPr>
        <p:spPr/>
        <p:txBody>
          <a:bodyPr>
            <a:normAutofit/>
          </a:bodyPr>
          <a:lstStyle/>
          <a:p>
            <a:r>
              <a:rPr lang="en-US" sz="2400" dirty="0"/>
              <a:t>More than the absence of conflict</a:t>
            </a:r>
          </a:p>
          <a:p>
            <a:r>
              <a:rPr lang="en-US" sz="2400" dirty="0"/>
              <a:t>An adhesive bond established between God and humanity through Christ’s sacrifice</a:t>
            </a:r>
          </a:p>
          <a:p>
            <a:r>
              <a:rPr lang="en-US" sz="2400" dirty="0"/>
              <a:t>Atmosphere of humility and harmony</a:t>
            </a:r>
          </a:p>
          <a:p>
            <a:r>
              <a:rPr lang="en-US" sz="2400" dirty="0"/>
              <a:t>A gift to be cherished</a:t>
            </a:r>
          </a:p>
          <a:p>
            <a:r>
              <a:rPr lang="en-US" sz="2400" dirty="0"/>
              <a:t>A responsibility to be maintained in attitude and action</a:t>
            </a:r>
            <a:endParaRPr lang="en-CA" sz="2400" dirty="0"/>
          </a:p>
        </p:txBody>
      </p:sp>
    </p:spTree>
    <p:extLst>
      <p:ext uri="{BB962C8B-B14F-4D97-AF65-F5344CB8AC3E}">
        <p14:creationId xmlns:p14="http://schemas.microsoft.com/office/powerpoint/2010/main" val="680354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41387-DE00-8954-9AAB-8AFDB60663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4A94B7-DEFF-230F-0D0C-2872F0FDB724}"/>
              </a:ext>
            </a:extLst>
          </p:cNvPr>
          <p:cNvSpPr>
            <a:spLocks noGrp="1"/>
          </p:cNvSpPr>
          <p:nvPr>
            <p:ph type="title"/>
          </p:nvPr>
        </p:nvSpPr>
        <p:spPr/>
        <p:txBody>
          <a:bodyPr/>
          <a:lstStyle/>
          <a:p>
            <a:r>
              <a:rPr lang="en-CA" dirty="0"/>
              <a:t>Attitudes for unity</a:t>
            </a:r>
          </a:p>
        </p:txBody>
      </p:sp>
      <p:sp>
        <p:nvSpPr>
          <p:cNvPr id="3" name="Content Placeholder 2">
            <a:extLst>
              <a:ext uri="{FF2B5EF4-FFF2-40B4-BE49-F238E27FC236}">
                <a16:creationId xmlns:a16="http://schemas.microsoft.com/office/drawing/2014/main" id="{0DF312C5-95F8-62EB-707C-043433A07EEE}"/>
              </a:ext>
            </a:extLst>
          </p:cNvPr>
          <p:cNvSpPr>
            <a:spLocks noGrp="1"/>
          </p:cNvSpPr>
          <p:nvPr>
            <p:ph idx="1"/>
          </p:nvPr>
        </p:nvSpPr>
        <p:spPr>
          <a:xfrm>
            <a:off x="677334" y="1930401"/>
            <a:ext cx="8596668" cy="4110962"/>
          </a:xfrm>
        </p:spPr>
        <p:txBody>
          <a:bodyPr>
            <a:normAutofit/>
          </a:bodyPr>
          <a:lstStyle/>
          <a:p>
            <a:r>
              <a:rPr lang="en-US" sz="2400" dirty="0"/>
              <a:t>Col 3:12-15 Therefore, as the elect of God, holy and beloved, put on tender mercies, kindness, humility, meekness, longsuffering; bearing with one another, and forgiving one another, if anyone has a complaint against another; even as Christ forgave you, so you also must do. But above all these things put on love, which is the bond of perfection. And let the peace of God rule in your hearts, to which also you were called in one body; and be thankful.</a:t>
            </a:r>
          </a:p>
          <a:p>
            <a:endParaRPr lang="en-CA" sz="2400" dirty="0"/>
          </a:p>
        </p:txBody>
      </p:sp>
    </p:spTree>
    <p:extLst>
      <p:ext uri="{BB962C8B-B14F-4D97-AF65-F5344CB8AC3E}">
        <p14:creationId xmlns:p14="http://schemas.microsoft.com/office/powerpoint/2010/main" val="25852729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B741B-EEA2-A2B4-7482-EBB7072F76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2BA4DB-4636-268D-8727-427ED376E121}"/>
              </a:ext>
            </a:extLst>
          </p:cNvPr>
          <p:cNvSpPr>
            <a:spLocks noGrp="1"/>
          </p:cNvSpPr>
          <p:nvPr>
            <p:ph type="title"/>
          </p:nvPr>
        </p:nvSpPr>
        <p:spPr/>
        <p:txBody>
          <a:bodyPr/>
          <a:lstStyle/>
          <a:p>
            <a:r>
              <a:rPr lang="en-US" dirty="0"/>
              <a:t>The Fruit of the Spirit</a:t>
            </a:r>
            <a:endParaRPr lang="en-CA" dirty="0"/>
          </a:p>
        </p:txBody>
      </p:sp>
      <p:sp>
        <p:nvSpPr>
          <p:cNvPr id="3" name="Content Placeholder 2">
            <a:extLst>
              <a:ext uri="{FF2B5EF4-FFF2-40B4-BE49-F238E27FC236}">
                <a16:creationId xmlns:a16="http://schemas.microsoft.com/office/drawing/2014/main" id="{9FD26702-2C1A-38CF-881D-A65FDAC1A532}"/>
              </a:ext>
            </a:extLst>
          </p:cNvPr>
          <p:cNvSpPr>
            <a:spLocks noGrp="1"/>
          </p:cNvSpPr>
          <p:nvPr>
            <p:ph idx="1"/>
          </p:nvPr>
        </p:nvSpPr>
        <p:spPr>
          <a:xfrm>
            <a:off x="677334" y="1376517"/>
            <a:ext cx="8596668" cy="4664846"/>
          </a:xfrm>
        </p:spPr>
        <p:txBody>
          <a:bodyPr>
            <a:noAutofit/>
          </a:bodyPr>
          <a:lstStyle/>
          <a:p>
            <a:r>
              <a:rPr lang="en-US" sz="2400" dirty="0"/>
              <a:t>Gal 5:22-23 </a:t>
            </a:r>
          </a:p>
          <a:p>
            <a:r>
              <a:rPr lang="en-US" sz="2400" dirty="0"/>
              <a:t>love, </a:t>
            </a:r>
          </a:p>
          <a:p>
            <a:r>
              <a:rPr lang="en-US" sz="2400" dirty="0"/>
              <a:t>joy, </a:t>
            </a:r>
          </a:p>
          <a:p>
            <a:r>
              <a:rPr lang="en-US" sz="2400" dirty="0"/>
              <a:t>peace, </a:t>
            </a:r>
          </a:p>
          <a:p>
            <a:r>
              <a:rPr lang="en-US" sz="2400" dirty="0"/>
              <a:t>longsuffering, </a:t>
            </a:r>
          </a:p>
          <a:p>
            <a:r>
              <a:rPr lang="en-US" sz="2400" dirty="0"/>
              <a:t>kindness, </a:t>
            </a:r>
          </a:p>
          <a:p>
            <a:r>
              <a:rPr lang="en-US" sz="2400" dirty="0"/>
              <a:t>goodness, </a:t>
            </a:r>
          </a:p>
          <a:p>
            <a:r>
              <a:rPr lang="en-US" sz="2400" dirty="0"/>
              <a:t>faithfulness, </a:t>
            </a:r>
          </a:p>
          <a:p>
            <a:r>
              <a:rPr lang="en-US" sz="2400" dirty="0"/>
              <a:t>gentleness, </a:t>
            </a:r>
          </a:p>
          <a:p>
            <a:r>
              <a:rPr lang="en-US" sz="2400" dirty="0"/>
              <a:t>self-control. </a:t>
            </a:r>
          </a:p>
          <a:p>
            <a:endParaRPr lang="en-CA" sz="2400" dirty="0"/>
          </a:p>
        </p:txBody>
      </p:sp>
    </p:spTree>
    <p:extLst>
      <p:ext uri="{BB962C8B-B14F-4D97-AF65-F5344CB8AC3E}">
        <p14:creationId xmlns:p14="http://schemas.microsoft.com/office/powerpoint/2010/main" val="3717828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391597-E18E-4903-5D6C-E37DB0E058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203487-1C4A-4A8B-3B6F-BEF6EBBE403B}"/>
              </a:ext>
            </a:extLst>
          </p:cNvPr>
          <p:cNvSpPr>
            <a:spLocks noGrp="1"/>
          </p:cNvSpPr>
          <p:nvPr>
            <p:ph type="title"/>
          </p:nvPr>
        </p:nvSpPr>
        <p:spPr/>
        <p:txBody>
          <a:bodyPr/>
          <a:lstStyle/>
          <a:p>
            <a:r>
              <a:rPr lang="en-US" dirty="0"/>
              <a:t>The inner conflict</a:t>
            </a:r>
            <a:endParaRPr lang="en-CA" dirty="0"/>
          </a:p>
        </p:txBody>
      </p:sp>
      <p:sp>
        <p:nvSpPr>
          <p:cNvPr id="3" name="Content Placeholder 2">
            <a:extLst>
              <a:ext uri="{FF2B5EF4-FFF2-40B4-BE49-F238E27FC236}">
                <a16:creationId xmlns:a16="http://schemas.microsoft.com/office/drawing/2014/main" id="{C8010749-D6D4-5114-6FD3-A73C29B96038}"/>
              </a:ext>
            </a:extLst>
          </p:cNvPr>
          <p:cNvSpPr>
            <a:spLocks noGrp="1"/>
          </p:cNvSpPr>
          <p:nvPr>
            <p:ph idx="1"/>
          </p:nvPr>
        </p:nvSpPr>
        <p:spPr>
          <a:xfrm>
            <a:off x="677334" y="1759975"/>
            <a:ext cx="8596668" cy="4281388"/>
          </a:xfrm>
        </p:spPr>
        <p:txBody>
          <a:bodyPr>
            <a:normAutofit/>
          </a:bodyPr>
          <a:lstStyle/>
          <a:p>
            <a:r>
              <a:rPr lang="en-US" sz="2400" dirty="0"/>
              <a:t>Gal 5:17 For the flesh lusts against the Spirit, and the Spirit against the flesh; and these are contrary to one another, so that you do not do the things that you wish.</a:t>
            </a:r>
          </a:p>
          <a:p>
            <a:endParaRPr lang="en-US" sz="2400" dirty="0"/>
          </a:p>
          <a:p>
            <a:r>
              <a:rPr lang="en-US" sz="2400" dirty="0"/>
              <a:t>Galatians 5:19-21 Now the works of the flesh are evident, which are: adultery, fornication, uncleanness, lewdness, idolatry, sorcery, hatred, contentions, jealousies, outbursts of wrath, selfish ambitions, dissensions, heresies, envy, murders, drunkenness, revelries, and the like; </a:t>
            </a:r>
          </a:p>
          <a:p>
            <a:endParaRPr lang="en-US" sz="2400" dirty="0"/>
          </a:p>
          <a:p>
            <a:endParaRPr lang="en-CA" sz="2400" dirty="0"/>
          </a:p>
        </p:txBody>
      </p:sp>
    </p:spTree>
    <p:extLst>
      <p:ext uri="{BB962C8B-B14F-4D97-AF65-F5344CB8AC3E}">
        <p14:creationId xmlns:p14="http://schemas.microsoft.com/office/powerpoint/2010/main" val="20112612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45EBB-AEB5-D8F4-DCEE-175BBC5D51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69ADE0-EAA5-BC5B-0433-E98D451EDBB3}"/>
              </a:ext>
            </a:extLst>
          </p:cNvPr>
          <p:cNvSpPr>
            <a:spLocks noGrp="1"/>
          </p:cNvSpPr>
          <p:nvPr>
            <p:ph type="title"/>
          </p:nvPr>
        </p:nvSpPr>
        <p:spPr/>
        <p:txBody>
          <a:bodyPr/>
          <a:lstStyle/>
          <a:p>
            <a:r>
              <a:rPr lang="en-US" dirty="0"/>
              <a:t>The fruitful strategy</a:t>
            </a:r>
            <a:endParaRPr lang="en-CA" dirty="0"/>
          </a:p>
        </p:txBody>
      </p:sp>
      <p:sp>
        <p:nvSpPr>
          <p:cNvPr id="3" name="Content Placeholder 2">
            <a:extLst>
              <a:ext uri="{FF2B5EF4-FFF2-40B4-BE49-F238E27FC236}">
                <a16:creationId xmlns:a16="http://schemas.microsoft.com/office/drawing/2014/main" id="{03CB0F76-461E-6C16-EE2B-8E273D91783E}"/>
              </a:ext>
            </a:extLst>
          </p:cNvPr>
          <p:cNvSpPr>
            <a:spLocks noGrp="1"/>
          </p:cNvSpPr>
          <p:nvPr>
            <p:ph idx="1"/>
          </p:nvPr>
        </p:nvSpPr>
        <p:spPr>
          <a:xfrm>
            <a:off x="677334" y="1730477"/>
            <a:ext cx="8596668" cy="4310885"/>
          </a:xfrm>
        </p:spPr>
        <p:txBody>
          <a:bodyPr>
            <a:normAutofit/>
          </a:bodyPr>
          <a:lstStyle/>
          <a:p>
            <a:r>
              <a:rPr lang="en-US" sz="2400" dirty="0"/>
              <a:t>Galatians 5:16 Walk in the Spirit, and you shall not fulfill the lust of the flesh. </a:t>
            </a:r>
          </a:p>
          <a:p>
            <a:r>
              <a:rPr lang="en-US" sz="2400" dirty="0"/>
              <a:t>5:24-25  And those who are Christ's have crucified the flesh with its passions and desires. If we live in the Spirit, let us also walk in the Spirit.</a:t>
            </a:r>
          </a:p>
          <a:p>
            <a:endParaRPr lang="en-US" sz="2400" dirty="0"/>
          </a:p>
          <a:p>
            <a:r>
              <a:rPr lang="en-US" sz="2400" dirty="0"/>
              <a:t>John 15:5 I am the vine, you are the branches. He who abides in Me, and I in him bears much fruit; for without Me you can do nothing.</a:t>
            </a:r>
          </a:p>
          <a:p>
            <a:endParaRPr lang="en-CA" sz="2400" dirty="0"/>
          </a:p>
        </p:txBody>
      </p:sp>
    </p:spTree>
    <p:extLst>
      <p:ext uri="{BB962C8B-B14F-4D97-AF65-F5344CB8AC3E}">
        <p14:creationId xmlns:p14="http://schemas.microsoft.com/office/powerpoint/2010/main" val="13335817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E89AD2-304C-C3CD-9F46-069EB48C90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6678C8-A890-488A-C23F-1FAB0ABD88A0}"/>
              </a:ext>
            </a:extLst>
          </p:cNvPr>
          <p:cNvSpPr>
            <a:spLocks noGrp="1"/>
          </p:cNvSpPr>
          <p:nvPr>
            <p:ph type="title"/>
          </p:nvPr>
        </p:nvSpPr>
        <p:spPr/>
        <p:txBody>
          <a:bodyPr/>
          <a:lstStyle/>
          <a:p>
            <a:r>
              <a:rPr lang="en-CA" dirty="0"/>
              <a:t>Holy Spirit Disposition</a:t>
            </a:r>
          </a:p>
        </p:txBody>
      </p:sp>
      <p:sp>
        <p:nvSpPr>
          <p:cNvPr id="3" name="Content Placeholder 2">
            <a:extLst>
              <a:ext uri="{FF2B5EF4-FFF2-40B4-BE49-F238E27FC236}">
                <a16:creationId xmlns:a16="http://schemas.microsoft.com/office/drawing/2014/main" id="{A0047A50-CC36-6DAF-EE35-7377518BE043}"/>
              </a:ext>
            </a:extLst>
          </p:cNvPr>
          <p:cNvSpPr>
            <a:spLocks noGrp="1"/>
          </p:cNvSpPr>
          <p:nvPr>
            <p:ph idx="1"/>
          </p:nvPr>
        </p:nvSpPr>
        <p:spPr>
          <a:xfrm>
            <a:off x="677334" y="1759975"/>
            <a:ext cx="8596668" cy="4281388"/>
          </a:xfrm>
        </p:spPr>
        <p:txBody>
          <a:bodyPr>
            <a:noAutofit/>
          </a:bodyPr>
          <a:lstStyle/>
          <a:p>
            <a:r>
              <a:rPr lang="en-US" sz="2400" dirty="0"/>
              <a:t>Gal 5:18-19 If you are led by the Spirit, you are not under the law. </a:t>
            </a:r>
          </a:p>
          <a:p>
            <a:r>
              <a:rPr lang="en-US" sz="2400" dirty="0"/>
              <a:t>Gal 5:23 Against such there is no law - </a:t>
            </a:r>
            <a:r>
              <a:rPr lang="en-CA" sz="2400" dirty="0"/>
              <a:t>there is no law against the fruit of the Spirit</a:t>
            </a:r>
          </a:p>
          <a:p>
            <a:r>
              <a:rPr lang="en-CA" sz="2400" dirty="0"/>
              <a:t>These virtues fulfill the law’s intent</a:t>
            </a:r>
          </a:p>
          <a:p>
            <a:r>
              <a:rPr lang="en-CA" sz="2400" dirty="0"/>
              <a:t>the Holy Spirit empowers believers to live in a way that naturally aligns with God's desires</a:t>
            </a:r>
            <a:endParaRPr lang="en-US" sz="2400" dirty="0"/>
          </a:p>
          <a:p>
            <a:r>
              <a:rPr lang="en-CA" sz="2400" dirty="0"/>
              <a:t>Philippians 2:13 It is God who works in you both to will and to do for His good pleasure</a:t>
            </a:r>
          </a:p>
        </p:txBody>
      </p:sp>
    </p:spTree>
    <p:extLst>
      <p:ext uri="{BB962C8B-B14F-4D97-AF65-F5344CB8AC3E}">
        <p14:creationId xmlns:p14="http://schemas.microsoft.com/office/powerpoint/2010/main" val="4139626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45E3B8-54B7-BEC4-2EC5-8ADFC90F2C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E6A387-DE08-A228-4AFB-E3CEC31B8E07}"/>
              </a:ext>
            </a:extLst>
          </p:cNvPr>
          <p:cNvSpPr>
            <a:spLocks noGrp="1"/>
          </p:cNvSpPr>
          <p:nvPr>
            <p:ph type="title"/>
          </p:nvPr>
        </p:nvSpPr>
        <p:spPr/>
        <p:txBody>
          <a:bodyPr/>
          <a:lstStyle/>
          <a:p>
            <a:r>
              <a:rPr lang="en-CA" dirty="0"/>
              <a:t>That the world may believe You sent Me</a:t>
            </a:r>
          </a:p>
        </p:txBody>
      </p:sp>
      <p:sp>
        <p:nvSpPr>
          <p:cNvPr id="3" name="Content Placeholder 2">
            <a:extLst>
              <a:ext uri="{FF2B5EF4-FFF2-40B4-BE49-F238E27FC236}">
                <a16:creationId xmlns:a16="http://schemas.microsoft.com/office/drawing/2014/main" id="{E0184EED-3EA6-BFDD-4F14-CE05F07804E2}"/>
              </a:ext>
            </a:extLst>
          </p:cNvPr>
          <p:cNvSpPr>
            <a:spLocks noGrp="1"/>
          </p:cNvSpPr>
          <p:nvPr>
            <p:ph idx="1"/>
          </p:nvPr>
        </p:nvSpPr>
        <p:spPr/>
        <p:txBody>
          <a:bodyPr>
            <a:normAutofit/>
          </a:bodyPr>
          <a:lstStyle/>
          <a:p>
            <a:r>
              <a:rPr lang="en-CA" sz="2400" dirty="0"/>
              <a:t>Acts 2:46-47 So continuing daily with one accord in the temple, and breaking bread from house to house, they ate their food with gladness and simplicity of heart, praising God and having favor with all the people. And </a:t>
            </a:r>
            <a:r>
              <a:rPr lang="en-CA" sz="2400" b="1" dirty="0"/>
              <a:t>the Lord added to the church daily those who were being saved.</a:t>
            </a:r>
          </a:p>
        </p:txBody>
      </p:sp>
    </p:spTree>
    <p:extLst>
      <p:ext uri="{BB962C8B-B14F-4D97-AF65-F5344CB8AC3E}">
        <p14:creationId xmlns:p14="http://schemas.microsoft.com/office/powerpoint/2010/main" val="2960795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0EB60-6E1D-94A3-02E7-BB04F99811E3}"/>
              </a:ext>
            </a:extLst>
          </p:cNvPr>
          <p:cNvSpPr>
            <a:spLocks noGrp="1"/>
          </p:cNvSpPr>
          <p:nvPr>
            <p:ph type="title"/>
          </p:nvPr>
        </p:nvSpPr>
        <p:spPr/>
        <p:txBody>
          <a:bodyPr/>
          <a:lstStyle/>
          <a:p>
            <a:r>
              <a:rPr lang="en-CA" dirty="0"/>
              <a:t>Jesus Promised the Holy Spirit</a:t>
            </a:r>
          </a:p>
        </p:txBody>
      </p:sp>
      <p:sp>
        <p:nvSpPr>
          <p:cNvPr id="3" name="Content Placeholder 2">
            <a:extLst>
              <a:ext uri="{FF2B5EF4-FFF2-40B4-BE49-F238E27FC236}">
                <a16:creationId xmlns:a16="http://schemas.microsoft.com/office/drawing/2014/main" id="{42958A2D-B479-DCCF-2BCD-C50677AA22B4}"/>
              </a:ext>
            </a:extLst>
          </p:cNvPr>
          <p:cNvSpPr>
            <a:spLocks noGrp="1"/>
          </p:cNvSpPr>
          <p:nvPr>
            <p:ph idx="1"/>
          </p:nvPr>
        </p:nvSpPr>
        <p:spPr>
          <a:xfrm>
            <a:off x="677334" y="1691148"/>
            <a:ext cx="8596668" cy="4778478"/>
          </a:xfrm>
        </p:spPr>
        <p:txBody>
          <a:bodyPr>
            <a:normAutofit/>
          </a:bodyPr>
          <a:lstStyle/>
          <a:p>
            <a:r>
              <a:rPr lang="en-US" sz="2400" dirty="0"/>
              <a:t>John 16:7 Nevertheless I tell you the truth. It is to your </a:t>
            </a:r>
            <a:r>
              <a:rPr lang="en-US" sz="2400" b="1" dirty="0"/>
              <a:t>advantage</a:t>
            </a:r>
            <a:r>
              <a:rPr lang="en-US" sz="2400" dirty="0"/>
              <a:t> that I go away; for if I do not go away, the </a:t>
            </a:r>
            <a:r>
              <a:rPr lang="en-US" sz="2400" b="1" dirty="0"/>
              <a:t>Helper</a:t>
            </a:r>
            <a:r>
              <a:rPr lang="en-US" sz="2400" dirty="0"/>
              <a:t> will not come to you; but if I depart, </a:t>
            </a:r>
            <a:r>
              <a:rPr lang="en-US" sz="2400" b="1" dirty="0"/>
              <a:t>I will send Him </a:t>
            </a:r>
            <a:r>
              <a:rPr lang="en-US" sz="2400" dirty="0"/>
              <a:t>to you.</a:t>
            </a:r>
          </a:p>
          <a:p>
            <a:pPr marL="0" indent="0">
              <a:buNone/>
            </a:pPr>
            <a:endParaRPr lang="en-US" sz="2400" dirty="0"/>
          </a:p>
          <a:p>
            <a:r>
              <a:rPr lang="en-US" sz="2400" dirty="0"/>
              <a:t>John 16:13-14 However, when He, the </a:t>
            </a:r>
            <a:r>
              <a:rPr lang="en-US" sz="2400" b="1" dirty="0"/>
              <a:t>Spirit of truth</a:t>
            </a:r>
            <a:r>
              <a:rPr lang="en-US" sz="2400" dirty="0"/>
              <a:t>, has come, He will guide you into all truth; for He will not speak on His own authority, but whatever He hears He will speak; and He will tell you things to come. </a:t>
            </a:r>
            <a:r>
              <a:rPr lang="en-US" sz="2400" b="1" dirty="0"/>
              <a:t>He will glorify Me</a:t>
            </a:r>
            <a:r>
              <a:rPr lang="en-US" sz="2400" dirty="0"/>
              <a:t>, for He will take of what is Mine and declare it to you</a:t>
            </a:r>
          </a:p>
          <a:p>
            <a:endParaRPr lang="en-CA" sz="2400" dirty="0"/>
          </a:p>
        </p:txBody>
      </p:sp>
    </p:spTree>
    <p:extLst>
      <p:ext uri="{BB962C8B-B14F-4D97-AF65-F5344CB8AC3E}">
        <p14:creationId xmlns:p14="http://schemas.microsoft.com/office/powerpoint/2010/main" val="873878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E84236-EBC5-25A5-E058-24E51D5781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22F4F8-888B-D629-1902-1F946F5F22B1}"/>
              </a:ext>
            </a:extLst>
          </p:cNvPr>
          <p:cNvSpPr>
            <a:spLocks noGrp="1"/>
          </p:cNvSpPr>
          <p:nvPr>
            <p:ph type="title"/>
          </p:nvPr>
        </p:nvSpPr>
        <p:spPr/>
        <p:txBody>
          <a:bodyPr/>
          <a:lstStyle/>
          <a:p>
            <a:r>
              <a:rPr lang="en-US" dirty="0"/>
              <a:t>The Holy Spirit Knows God</a:t>
            </a:r>
            <a:endParaRPr lang="en-CA" dirty="0"/>
          </a:p>
        </p:txBody>
      </p:sp>
      <p:sp>
        <p:nvSpPr>
          <p:cNvPr id="3" name="Content Placeholder 2">
            <a:extLst>
              <a:ext uri="{FF2B5EF4-FFF2-40B4-BE49-F238E27FC236}">
                <a16:creationId xmlns:a16="http://schemas.microsoft.com/office/drawing/2014/main" id="{0215399A-CE05-B494-D813-A1080C7DD271}"/>
              </a:ext>
            </a:extLst>
          </p:cNvPr>
          <p:cNvSpPr>
            <a:spLocks noGrp="1"/>
          </p:cNvSpPr>
          <p:nvPr>
            <p:ph idx="1"/>
          </p:nvPr>
        </p:nvSpPr>
        <p:spPr>
          <a:xfrm>
            <a:off x="677334" y="1930400"/>
            <a:ext cx="8596668" cy="4110962"/>
          </a:xfrm>
        </p:spPr>
        <p:txBody>
          <a:bodyPr>
            <a:normAutofit/>
          </a:bodyPr>
          <a:lstStyle/>
          <a:p>
            <a:r>
              <a:rPr lang="en-US" sz="2400" dirty="0"/>
              <a:t>1 Cor 2:10-12</a:t>
            </a:r>
          </a:p>
          <a:p>
            <a:r>
              <a:rPr lang="en-US" sz="2400" dirty="0"/>
              <a:t> For the Spirit searches all things, yes, the deep things of God.</a:t>
            </a:r>
          </a:p>
          <a:p>
            <a:r>
              <a:rPr lang="en-US" sz="2400" dirty="0"/>
              <a:t> Even so no one knows the things of God except the Spirit of God.</a:t>
            </a:r>
          </a:p>
          <a:p>
            <a:r>
              <a:rPr lang="en-US" sz="2400" dirty="0"/>
              <a:t> Now we have received…the Spirit who is from God, that we might know the things that have been freely given to us by God</a:t>
            </a:r>
          </a:p>
          <a:p>
            <a:endParaRPr lang="en-CA" sz="2400" dirty="0"/>
          </a:p>
        </p:txBody>
      </p:sp>
    </p:spTree>
    <p:extLst>
      <p:ext uri="{BB962C8B-B14F-4D97-AF65-F5344CB8AC3E}">
        <p14:creationId xmlns:p14="http://schemas.microsoft.com/office/powerpoint/2010/main" val="26686196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5F81C-2788-C7D8-03A9-1121B3BD6A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0CDB90-323A-B9C9-9758-B9B5CA888F68}"/>
              </a:ext>
            </a:extLst>
          </p:cNvPr>
          <p:cNvSpPr>
            <a:spLocks noGrp="1"/>
          </p:cNvSpPr>
          <p:nvPr>
            <p:ph type="title"/>
          </p:nvPr>
        </p:nvSpPr>
        <p:spPr/>
        <p:txBody>
          <a:bodyPr/>
          <a:lstStyle/>
          <a:p>
            <a:r>
              <a:rPr lang="en-CA" dirty="0"/>
              <a:t>Spiritual Truths Taught by the Holy Spirit</a:t>
            </a:r>
          </a:p>
        </p:txBody>
      </p:sp>
      <p:sp>
        <p:nvSpPr>
          <p:cNvPr id="3" name="Content Placeholder 2">
            <a:extLst>
              <a:ext uri="{FF2B5EF4-FFF2-40B4-BE49-F238E27FC236}">
                <a16:creationId xmlns:a16="http://schemas.microsoft.com/office/drawing/2014/main" id="{095CFD1D-57A8-56A1-2338-78ACC5FA7C8E}"/>
              </a:ext>
            </a:extLst>
          </p:cNvPr>
          <p:cNvSpPr>
            <a:spLocks noGrp="1"/>
          </p:cNvSpPr>
          <p:nvPr>
            <p:ph idx="1"/>
          </p:nvPr>
        </p:nvSpPr>
        <p:spPr/>
        <p:txBody>
          <a:bodyPr>
            <a:normAutofit/>
          </a:bodyPr>
          <a:lstStyle/>
          <a:p>
            <a:r>
              <a:rPr lang="en-CA" sz="2400" dirty="0"/>
              <a:t>Christ is to be glorified above all</a:t>
            </a:r>
          </a:p>
          <a:p>
            <a:r>
              <a:rPr lang="en-CA" sz="2400" dirty="0"/>
              <a:t>The extent of the human condition</a:t>
            </a:r>
          </a:p>
          <a:p>
            <a:r>
              <a:rPr lang="en-CA" sz="2400" dirty="0"/>
              <a:t>The Gospel of salvation through Jesus Christ</a:t>
            </a:r>
          </a:p>
          <a:p>
            <a:r>
              <a:rPr lang="en-CA" sz="2400" dirty="0"/>
              <a:t>Who we are in Christ</a:t>
            </a:r>
          </a:p>
          <a:p>
            <a:pPr lvl="1"/>
            <a:r>
              <a:rPr lang="en-CA" sz="2400" dirty="0"/>
              <a:t>Individually</a:t>
            </a:r>
          </a:p>
          <a:p>
            <a:pPr lvl="1"/>
            <a:r>
              <a:rPr lang="en-CA" sz="2400" dirty="0"/>
              <a:t>Corporately</a:t>
            </a:r>
          </a:p>
        </p:txBody>
      </p:sp>
    </p:spTree>
    <p:extLst>
      <p:ext uri="{BB962C8B-B14F-4D97-AF65-F5344CB8AC3E}">
        <p14:creationId xmlns:p14="http://schemas.microsoft.com/office/powerpoint/2010/main" val="2066639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4B5716-9FE8-8D91-23E6-536EE23D95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AD03FA-CB36-B073-A438-37EFCEDED098}"/>
              </a:ext>
            </a:extLst>
          </p:cNvPr>
          <p:cNvSpPr>
            <a:spLocks noGrp="1"/>
          </p:cNvSpPr>
          <p:nvPr>
            <p:ph type="title"/>
          </p:nvPr>
        </p:nvSpPr>
        <p:spPr/>
        <p:txBody>
          <a:bodyPr/>
          <a:lstStyle/>
          <a:p>
            <a:r>
              <a:rPr lang="en-US" dirty="0"/>
              <a:t>Jesus’ prayer for oneness</a:t>
            </a:r>
            <a:endParaRPr lang="en-CA" dirty="0"/>
          </a:p>
        </p:txBody>
      </p:sp>
      <p:sp>
        <p:nvSpPr>
          <p:cNvPr id="3" name="Content Placeholder 2">
            <a:extLst>
              <a:ext uri="{FF2B5EF4-FFF2-40B4-BE49-F238E27FC236}">
                <a16:creationId xmlns:a16="http://schemas.microsoft.com/office/drawing/2014/main" id="{FD870198-591C-FB2B-3FD4-44AB6F045D76}"/>
              </a:ext>
            </a:extLst>
          </p:cNvPr>
          <p:cNvSpPr>
            <a:spLocks noGrp="1"/>
          </p:cNvSpPr>
          <p:nvPr>
            <p:ph idx="1"/>
          </p:nvPr>
        </p:nvSpPr>
        <p:spPr/>
        <p:txBody>
          <a:bodyPr>
            <a:normAutofit/>
          </a:bodyPr>
          <a:lstStyle/>
          <a:p>
            <a:r>
              <a:rPr lang="en-US" sz="2400" dirty="0"/>
              <a:t>John 17:20-21 I do not pray for these alone, but also for those who will believe in Me through their word; that they </a:t>
            </a:r>
            <a:r>
              <a:rPr lang="en-US" sz="2400" b="1" dirty="0"/>
              <a:t>all may be one</a:t>
            </a:r>
            <a:r>
              <a:rPr lang="en-US" sz="2400" dirty="0"/>
              <a:t>, as You, Father, are in Me, and I in You; that they also may be </a:t>
            </a:r>
            <a:r>
              <a:rPr lang="en-US" sz="2400" b="1" dirty="0"/>
              <a:t>one in Us</a:t>
            </a:r>
            <a:r>
              <a:rPr lang="en-US" sz="2400" dirty="0"/>
              <a:t>, </a:t>
            </a:r>
            <a:r>
              <a:rPr lang="en-US" sz="2400" b="1" dirty="0"/>
              <a:t>that the world may believe that You sent Me</a:t>
            </a:r>
            <a:r>
              <a:rPr lang="en-US" sz="2400" dirty="0"/>
              <a:t>.</a:t>
            </a:r>
          </a:p>
          <a:p>
            <a:endParaRPr lang="en-CA" sz="2400" dirty="0"/>
          </a:p>
        </p:txBody>
      </p:sp>
    </p:spTree>
    <p:extLst>
      <p:ext uri="{BB962C8B-B14F-4D97-AF65-F5344CB8AC3E}">
        <p14:creationId xmlns:p14="http://schemas.microsoft.com/office/powerpoint/2010/main" val="3476456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687FE4-C665-0213-A11F-7F2B84F759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55B461-044C-F1DF-9BE7-EA58F26D6A2F}"/>
              </a:ext>
            </a:extLst>
          </p:cNvPr>
          <p:cNvSpPr>
            <a:spLocks noGrp="1"/>
          </p:cNvSpPr>
          <p:nvPr>
            <p:ph type="title"/>
          </p:nvPr>
        </p:nvSpPr>
        <p:spPr/>
        <p:txBody>
          <a:bodyPr/>
          <a:lstStyle/>
          <a:p>
            <a:r>
              <a:rPr lang="en-US" dirty="0"/>
              <a:t>Oneness at Pentecost </a:t>
            </a:r>
            <a:endParaRPr lang="en-CA" dirty="0"/>
          </a:p>
        </p:txBody>
      </p:sp>
      <p:sp>
        <p:nvSpPr>
          <p:cNvPr id="3" name="Content Placeholder 2">
            <a:extLst>
              <a:ext uri="{FF2B5EF4-FFF2-40B4-BE49-F238E27FC236}">
                <a16:creationId xmlns:a16="http://schemas.microsoft.com/office/drawing/2014/main" id="{B9328265-0837-4A25-E562-EDA21E56FA06}"/>
              </a:ext>
            </a:extLst>
          </p:cNvPr>
          <p:cNvSpPr>
            <a:spLocks noGrp="1"/>
          </p:cNvSpPr>
          <p:nvPr>
            <p:ph idx="1"/>
          </p:nvPr>
        </p:nvSpPr>
        <p:spPr>
          <a:xfrm>
            <a:off x="677334" y="1848465"/>
            <a:ext cx="8596668" cy="4192897"/>
          </a:xfrm>
        </p:spPr>
        <p:txBody>
          <a:bodyPr>
            <a:noAutofit/>
          </a:bodyPr>
          <a:lstStyle/>
          <a:p>
            <a:r>
              <a:rPr lang="en-US" sz="2400" dirty="0"/>
              <a:t>Acts 2:42-47</a:t>
            </a:r>
          </a:p>
          <a:p>
            <a:r>
              <a:rPr lang="en-US" sz="2400" dirty="0"/>
              <a:t>The believers continued steadfast in:</a:t>
            </a:r>
          </a:p>
          <a:p>
            <a:pPr lvl="1"/>
            <a:r>
              <a:rPr lang="en-US" sz="2400" dirty="0"/>
              <a:t>The Apostles’ doctrine</a:t>
            </a:r>
          </a:p>
          <a:p>
            <a:pPr lvl="1"/>
            <a:r>
              <a:rPr lang="en-US" sz="2400" dirty="0"/>
              <a:t>Fellowship</a:t>
            </a:r>
          </a:p>
          <a:p>
            <a:pPr lvl="1"/>
            <a:r>
              <a:rPr lang="en-US" sz="2400" dirty="0"/>
              <a:t>Breaking of Bread</a:t>
            </a:r>
          </a:p>
          <a:p>
            <a:pPr lvl="1"/>
            <a:r>
              <a:rPr lang="en-US" sz="2400" dirty="0"/>
              <a:t>Prayers</a:t>
            </a:r>
          </a:p>
          <a:p>
            <a:pPr lvl="1"/>
            <a:r>
              <a:rPr lang="en-US" sz="2400" dirty="0"/>
              <a:t>All things in common</a:t>
            </a:r>
          </a:p>
          <a:p>
            <a:pPr lvl="1"/>
            <a:r>
              <a:rPr lang="en-US" sz="2400" dirty="0"/>
              <a:t>Continuing daily in one accord</a:t>
            </a:r>
          </a:p>
          <a:p>
            <a:endParaRPr lang="en-CA" sz="2400" dirty="0"/>
          </a:p>
        </p:txBody>
      </p:sp>
    </p:spTree>
    <p:extLst>
      <p:ext uri="{BB962C8B-B14F-4D97-AF65-F5344CB8AC3E}">
        <p14:creationId xmlns:p14="http://schemas.microsoft.com/office/powerpoint/2010/main" val="389725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9DF55-5E1F-2892-8C08-517D60ADED5B}"/>
              </a:ext>
            </a:extLst>
          </p:cNvPr>
          <p:cNvSpPr>
            <a:spLocks noGrp="1"/>
          </p:cNvSpPr>
          <p:nvPr>
            <p:ph type="title"/>
          </p:nvPr>
        </p:nvSpPr>
        <p:spPr/>
        <p:txBody>
          <a:bodyPr/>
          <a:lstStyle/>
          <a:p>
            <a:r>
              <a:rPr lang="en-CA" dirty="0"/>
              <a:t>Oneness in the churches</a:t>
            </a:r>
          </a:p>
        </p:txBody>
      </p:sp>
      <p:sp>
        <p:nvSpPr>
          <p:cNvPr id="3" name="Content Placeholder 2">
            <a:extLst>
              <a:ext uri="{FF2B5EF4-FFF2-40B4-BE49-F238E27FC236}">
                <a16:creationId xmlns:a16="http://schemas.microsoft.com/office/drawing/2014/main" id="{E53268C5-781E-99E0-98B7-F0666DAE51A1}"/>
              </a:ext>
            </a:extLst>
          </p:cNvPr>
          <p:cNvSpPr>
            <a:spLocks noGrp="1"/>
          </p:cNvSpPr>
          <p:nvPr>
            <p:ph idx="1"/>
          </p:nvPr>
        </p:nvSpPr>
        <p:spPr/>
        <p:txBody>
          <a:bodyPr>
            <a:normAutofit/>
          </a:bodyPr>
          <a:lstStyle/>
          <a:p>
            <a:r>
              <a:rPr lang="en-CA" sz="2400" dirty="0"/>
              <a:t>Galatians 3:28 There is neither Jew nor Greek, there is neither slave nor free, there is neither male nor female; for you are all one in Christ Jesus.</a:t>
            </a:r>
          </a:p>
          <a:p>
            <a:endParaRPr lang="en-CA" sz="2400" dirty="0"/>
          </a:p>
          <a:p>
            <a:r>
              <a:rPr lang="en-CA" sz="2400" dirty="0"/>
              <a:t>Colossians 3:11 There is neither Greek nor Jew, circumcised nor uncircumcised, barbarian, Scythian, slave nor free, but Christ is all and in all.</a:t>
            </a:r>
          </a:p>
        </p:txBody>
      </p:sp>
    </p:spTree>
    <p:extLst>
      <p:ext uri="{BB962C8B-B14F-4D97-AF65-F5344CB8AC3E}">
        <p14:creationId xmlns:p14="http://schemas.microsoft.com/office/powerpoint/2010/main" val="2859810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743B24-9E73-7BC4-D19D-8E9CEC061D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023192-620D-F8D2-B93C-E790253A487A}"/>
              </a:ext>
            </a:extLst>
          </p:cNvPr>
          <p:cNvSpPr>
            <a:spLocks noGrp="1"/>
          </p:cNvSpPr>
          <p:nvPr>
            <p:ph type="title"/>
          </p:nvPr>
        </p:nvSpPr>
        <p:spPr/>
        <p:txBody>
          <a:bodyPr/>
          <a:lstStyle/>
          <a:p>
            <a:r>
              <a:rPr lang="en-US" dirty="0"/>
              <a:t>The Unity of the Spirit</a:t>
            </a:r>
            <a:endParaRPr lang="en-CA" dirty="0"/>
          </a:p>
        </p:txBody>
      </p:sp>
      <p:sp>
        <p:nvSpPr>
          <p:cNvPr id="3" name="Content Placeholder 2">
            <a:extLst>
              <a:ext uri="{FF2B5EF4-FFF2-40B4-BE49-F238E27FC236}">
                <a16:creationId xmlns:a16="http://schemas.microsoft.com/office/drawing/2014/main" id="{7864D865-B9CF-1B42-4D1A-FEEBE46A6D55}"/>
              </a:ext>
            </a:extLst>
          </p:cNvPr>
          <p:cNvSpPr>
            <a:spLocks noGrp="1"/>
          </p:cNvSpPr>
          <p:nvPr>
            <p:ph idx="1"/>
          </p:nvPr>
        </p:nvSpPr>
        <p:spPr/>
        <p:txBody>
          <a:bodyPr>
            <a:normAutofit/>
          </a:bodyPr>
          <a:lstStyle/>
          <a:p>
            <a:r>
              <a:rPr lang="en-US" sz="2400" dirty="0"/>
              <a:t>Ephesians 4:1-6 </a:t>
            </a:r>
          </a:p>
          <a:p>
            <a:r>
              <a:rPr lang="en-US" sz="2400" dirty="0"/>
              <a:t>I, therefore, the prisoner of the Lord, beseech you to walk worthy of the calling with which you were called, with all lowliness and gentleness, with longsuffering, bearing with one another in love, endeavoring to </a:t>
            </a:r>
            <a:r>
              <a:rPr lang="en-US" sz="2400" b="1" dirty="0"/>
              <a:t>keep the unity of the Spirit in the bond of peace</a:t>
            </a:r>
            <a:r>
              <a:rPr lang="en-US" sz="2400" dirty="0"/>
              <a:t>.</a:t>
            </a:r>
          </a:p>
          <a:p>
            <a:endParaRPr lang="en-CA" sz="2400" dirty="0"/>
          </a:p>
        </p:txBody>
      </p:sp>
    </p:spTree>
    <p:extLst>
      <p:ext uri="{BB962C8B-B14F-4D97-AF65-F5344CB8AC3E}">
        <p14:creationId xmlns:p14="http://schemas.microsoft.com/office/powerpoint/2010/main" val="735846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7C3F2-066A-1A21-2F52-FCBDAB8C2D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2E07F9-9CAA-AF22-00A9-B06DFA4477CC}"/>
              </a:ext>
            </a:extLst>
          </p:cNvPr>
          <p:cNvSpPr>
            <a:spLocks noGrp="1"/>
          </p:cNvSpPr>
          <p:nvPr>
            <p:ph type="title"/>
          </p:nvPr>
        </p:nvSpPr>
        <p:spPr/>
        <p:txBody>
          <a:bodyPr/>
          <a:lstStyle/>
          <a:p>
            <a:r>
              <a:rPr lang="en-US" dirty="0"/>
              <a:t>Keep the Unity of the Spirit</a:t>
            </a:r>
            <a:endParaRPr lang="en-CA" dirty="0"/>
          </a:p>
        </p:txBody>
      </p:sp>
      <p:sp>
        <p:nvSpPr>
          <p:cNvPr id="3" name="Content Placeholder 2">
            <a:extLst>
              <a:ext uri="{FF2B5EF4-FFF2-40B4-BE49-F238E27FC236}">
                <a16:creationId xmlns:a16="http://schemas.microsoft.com/office/drawing/2014/main" id="{B575F069-C02C-9CE1-1AD6-D4BA97FB923D}"/>
              </a:ext>
            </a:extLst>
          </p:cNvPr>
          <p:cNvSpPr>
            <a:spLocks noGrp="1"/>
          </p:cNvSpPr>
          <p:nvPr>
            <p:ph idx="1"/>
          </p:nvPr>
        </p:nvSpPr>
        <p:spPr/>
        <p:txBody>
          <a:bodyPr>
            <a:normAutofit/>
          </a:bodyPr>
          <a:lstStyle/>
          <a:p>
            <a:r>
              <a:rPr lang="en-US" sz="2400" dirty="0"/>
              <a:t>A gift from God already</a:t>
            </a:r>
          </a:p>
          <a:p>
            <a:r>
              <a:rPr lang="en-US" sz="2400" dirty="0"/>
              <a:t>By the indwelling Holy Spirit</a:t>
            </a:r>
          </a:p>
          <a:p>
            <a:r>
              <a:rPr lang="en-US" sz="2400" dirty="0"/>
              <a:t>In answer to Jesus’ prayer</a:t>
            </a:r>
          </a:p>
          <a:p>
            <a:r>
              <a:rPr lang="en-US" sz="2400" dirty="0"/>
              <a:t>Crucial for our witness to the world</a:t>
            </a:r>
            <a:endParaRPr lang="en-CA" sz="2400" dirty="0"/>
          </a:p>
        </p:txBody>
      </p:sp>
    </p:spTree>
    <p:extLst>
      <p:ext uri="{BB962C8B-B14F-4D97-AF65-F5344CB8AC3E}">
        <p14:creationId xmlns:p14="http://schemas.microsoft.com/office/powerpoint/2010/main" val="265584615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366</TotalTime>
  <Words>984</Words>
  <Application>Microsoft Office PowerPoint</Application>
  <PresentationFormat>Widescreen</PresentationFormat>
  <Paragraphs>92</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Arial</vt:lpstr>
      <vt:lpstr>Trebuchet MS</vt:lpstr>
      <vt:lpstr>Wingdings 3</vt:lpstr>
      <vt:lpstr>Facet</vt:lpstr>
      <vt:lpstr>Holy Spirit Unity</vt:lpstr>
      <vt:lpstr>Jesus Promised the Holy Spirit</vt:lpstr>
      <vt:lpstr>The Holy Spirit Knows God</vt:lpstr>
      <vt:lpstr>Spiritual Truths Taught by the Holy Spirit</vt:lpstr>
      <vt:lpstr>Jesus’ prayer for oneness</vt:lpstr>
      <vt:lpstr>Oneness at Pentecost </vt:lpstr>
      <vt:lpstr>Oneness in the churches</vt:lpstr>
      <vt:lpstr>The Unity of the Spirit</vt:lpstr>
      <vt:lpstr>Keep the Unity of the Spirit</vt:lpstr>
      <vt:lpstr>In the Bond of Peace</vt:lpstr>
      <vt:lpstr>Attitudes for unity</vt:lpstr>
      <vt:lpstr>The Fruit of the Spirit</vt:lpstr>
      <vt:lpstr>The inner conflict</vt:lpstr>
      <vt:lpstr>The fruitful strategy</vt:lpstr>
      <vt:lpstr>Holy Spirit Disposition</vt:lpstr>
      <vt:lpstr>That the world may believe You sent 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Ken Stange</dc:creator>
  <cp:lastModifiedBy>Ken Stange</cp:lastModifiedBy>
  <cp:revision>13</cp:revision>
  <cp:lastPrinted>2025-10-17T18:16:57Z</cp:lastPrinted>
  <dcterms:created xsi:type="dcterms:W3CDTF">2025-10-14T21:03:43Z</dcterms:created>
  <dcterms:modified xsi:type="dcterms:W3CDTF">2025-10-17T18:20:14Z</dcterms:modified>
</cp:coreProperties>
</file>