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17"/>
  </p:notesMasterIdLst>
  <p:handoutMasterIdLst>
    <p:handoutMasterId r:id="rId18"/>
  </p:handoutMasterIdLst>
  <p:sldIdLst>
    <p:sldId id="256" r:id="rId2"/>
    <p:sldId id="257" r:id="rId3"/>
    <p:sldId id="258" r:id="rId4"/>
    <p:sldId id="266" r:id="rId5"/>
    <p:sldId id="267" r:id="rId6"/>
    <p:sldId id="268" r:id="rId7"/>
    <p:sldId id="259" r:id="rId8"/>
    <p:sldId id="263" r:id="rId9"/>
    <p:sldId id="260" r:id="rId10"/>
    <p:sldId id="262" r:id="rId11"/>
    <p:sldId id="274" r:id="rId12"/>
    <p:sldId id="270" r:id="rId13"/>
    <p:sldId id="272" r:id="rId14"/>
    <p:sldId id="269" r:id="rId15"/>
    <p:sldId id="264" r:id="rId16"/>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DC9C2-110B-4228-B140-324A243FECD0}" v="14" dt="2025-09-22T22:14:41.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317" y="62"/>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FA580C-FFBA-6DDF-7F2C-24352BFA02FC}"/>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CA"/>
          </a:p>
        </p:txBody>
      </p:sp>
      <p:sp>
        <p:nvSpPr>
          <p:cNvPr id="3" name="Date Placeholder 2">
            <a:extLst>
              <a:ext uri="{FF2B5EF4-FFF2-40B4-BE49-F238E27FC236}">
                <a16:creationId xmlns:a16="http://schemas.microsoft.com/office/drawing/2014/main" id="{421FA900-1031-9BC9-55AE-4C942A92F1C2}"/>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CA0E10C-0AA5-4C52-AB7E-5B8A3FAC6009}" type="datetimeFigureOut">
              <a:rPr lang="en-CA" smtClean="0"/>
              <a:t>2025-09-24</a:t>
            </a:fld>
            <a:endParaRPr lang="en-CA"/>
          </a:p>
        </p:txBody>
      </p:sp>
      <p:sp>
        <p:nvSpPr>
          <p:cNvPr id="4" name="Footer Placeholder 3">
            <a:extLst>
              <a:ext uri="{FF2B5EF4-FFF2-40B4-BE49-F238E27FC236}">
                <a16:creationId xmlns:a16="http://schemas.microsoft.com/office/drawing/2014/main" id="{9A189422-E560-9D67-6DCF-50F030AED4B6}"/>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16372DED-F05E-A81D-0BAA-AC484E8463C9}"/>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92871FF8-3423-496C-93AD-E5CD84E4463C}" type="slidenum">
              <a:rPr lang="en-CA" smtClean="0"/>
              <a:t>‹#›</a:t>
            </a:fld>
            <a:endParaRPr lang="en-CA"/>
          </a:p>
        </p:txBody>
      </p:sp>
    </p:spTree>
    <p:extLst>
      <p:ext uri="{BB962C8B-B14F-4D97-AF65-F5344CB8AC3E}">
        <p14:creationId xmlns:p14="http://schemas.microsoft.com/office/powerpoint/2010/main" val="1297943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644F032A-6D78-4AC4-ADA1-B662C78283FC}" type="datetimeFigureOut">
              <a:rPr lang="en-CA" smtClean="0"/>
              <a:t>2025-09-24</a:t>
            </a:fld>
            <a:endParaRPr lang="en-CA"/>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47AE589E-BF2C-4BFA-A0D0-968EBC345602}" type="slidenum">
              <a:rPr lang="en-CA" smtClean="0"/>
              <a:t>‹#›</a:t>
            </a:fld>
            <a:endParaRPr lang="en-CA"/>
          </a:p>
        </p:txBody>
      </p:sp>
    </p:spTree>
    <p:extLst>
      <p:ext uri="{BB962C8B-B14F-4D97-AF65-F5344CB8AC3E}">
        <p14:creationId xmlns:p14="http://schemas.microsoft.com/office/powerpoint/2010/main" val="213090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1</a:t>
            </a:fld>
            <a:endParaRPr lang="en-CA"/>
          </a:p>
        </p:txBody>
      </p:sp>
    </p:spTree>
    <p:extLst>
      <p:ext uri="{BB962C8B-B14F-4D97-AF65-F5344CB8AC3E}">
        <p14:creationId xmlns:p14="http://schemas.microsoft.com/office/powerpoint/2010/main" val="229564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10</a:t>
            </a:fld>
            <a:endParaRPr lang="en-CA"/>
          </a:p>
        </p:txBody>
      </p:sp>
    </p:spTree>
    <p:extLst>
      <p:ext uri="{BB962C8B-B14F-4D97-AF65-F5344CB8AC3E}">
        <p14:creationId xmlns:p14="http://schemas.microsoft.com/office/powerpoint/2010/main" val="3771867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11</a:t>
            </a:fld>
            <a:endParaRPr lang="en-CA"/>
          </a:p>
        </p:txBody>
      </p:sp>
    </p:spTree>
    <p:extLst>
      <p:ext uri="{BB962C8B-B14F-4D97-AF65-F5344CB8AC3E}">
        <p14:creationId xmlns:p14="http://schemas.microsoft.com/office/powerpoint/2010/main" val="1864964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12</a:t>
            </a:fld>
            <a:endParaRPr lang="en-CA"/>
          </a:p>
        </p:txBody>
      </p:sp>
    </p:spTree>
    <p:extLst>
      <p:ext uri="{BB962C8B-B14F-4D97-AF65-F5344CB8AC3E}">
        <p14:creationId xmlns:p14="http://schemas.microsoft.com/office/powerpoint/2010/main" val="3058459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13</a:t>
            </a:fld>
            <a:endParaRPr lang="en-CA"/>
          </a:p>
        </p:txBody>
      </p:sp>
    </p:spTree>
    <p:extLst>
      <p:ext uri="{BB962C8B-B14F-4D97-AF65-F5344CB8AC3E}">
        <p14:creationId xmlns:p14="http://schemas.microsoft.com/office/powerpoint/2010/main" val="17928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14</a:t>
            </a:fld>
            <a:endParaRPr lang="en-CA"/>
          </a:p>
        </p:txBody>
      </p:sp>
    </p:spTree>
    <p:extLst>
      <p:ext uri="{BB962C8B-B14F-4D97-AF65-F5344CB8AC3E}">
        <p14:creationId xmlns:p14="http://schemas.microsoft.com/office/powerpoint/2010/main" val="4260974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15</a:t>
            </a:fld>
            <a:endParaRPr lang="en-CA"/>
          </a:p>
        </p:txBody>
      </p:sp>
    </p:spTree>
    <p:extLst>
      <p:ext uri="{BB962C8B-B14F-4D97-AF65-F5344CB8AC3E}">
        <p14:creationId xmlns:p14="http://schemas.microsoft.com/office/powerpoint/2010/main" val="230141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2</a:t>
            </a:fld>
            <a:endParaRPr lang="en-CA"/>
          </a:p>
        </p:txBody>
      </p:sp>
    </p:spTree>
    <p:extLst>
      <p:ext uri="{BB962C8B-B14F-4D97-AF65-F5344CB8AC3E}">
        <p14:creationId xmlns:p14="http://schemas.microsoft.com/office/powerpoint/2010/main" val="326046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3</a:t>
            </a:fld>
            <a:endParaRPr lang="en-CA"/>
          </a:p>
        </p:txBody>
      </p:sp>
    </p:spTree>
    <p:extLst>
      <p:ext uri="{BB962C8B-B14F-4D97-AF65-F5344CB8AC3E}">
        <p14:creationId xmlns:p14="http://schemas.microsoft.com/office/powerpoint/2010/main" val="358260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4</a:t>
            </a:fld>
            <a:endParaRPr lang="en-CA"/>
          </a:p>
        </p:txBody>
      </p:sp>
    </p:spTree>
    <p:extLst>
      <p:ext uri="{BB962C8B-B14F-4D97-AF65-F5344CB8AC3E}">
        <p14:creationId xmlns:p14="http://schemas.microsoft.com/office/powerpoint/2010/main" val="102194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5</a:t>
            </a:fld>
            <a:endParaRPr lang="en-CA"/>
          </a:p>
        </p:txBody>
      </p:sp>
    </p:spTree>
    <p:extLst>
      <p:ext uri="{BB962C8B-B14F-4D97-AF65-F5344CB8AC3E}">
        <p14:creationId xmlns:p14="http://schemas.microsoft.com/office/powerpoint/2010/main" val="152304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6</a:t>
            </a:fld>
            <a:endParaRPr lang="en-CA"/>
          </a:p>
        </p:txBody>
      </p:sp>
    </p:spTree>
    <p:extLst>
      <p:ext uri="{BB962C8B-B14F-4D97-AF65-F5344CB8AC3E}">
        <p14:creationId xmlns:p14="http://schemas.microsoft.com/office/powerpoint/2010/main" val="381997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7</a:t>
            </a:fld>
            <a:endParaRPr lang="en-CA"/>
          </a:p>
        </p:txBody>
      </p:sp>
    </p:spTree>
    <p:extLst>
      <p:ext uri="{BB962C8B-B14F-4D97-AF65-F5344CB8AC3E}">
        <p14:creationId xmlns:p14="http://schemas.microsoft.com/office/powerpoint/2010/main" val="222561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8</a:t>
            </a:fld>
            <a:endParaRPr lang="en-CA"/>
          </a:p>
        </p:txBody>
      </p:sp>
    </p:spTree>
    <p:extLst>
      <p:ext uri="{BB962C8B-B14F-4D97-AF65-F5344CB8AC3E}">
        <p14:creationId xmlns:p14="http://schemas.microsoft.com/office/powerpoint/2010/main" val="80344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7AE589E-BF2C-4BFA-A0D0-968EBC345602}" type="slidenum">
              <a:rPr lang="en-CA" smtClean="0"/>
              <a:t>9</a:t>
            </a:fld>
            <a:endParaRPr lang="en-CA"/>
          </a:p>
        </p:txBody>
      </p:sp>
    </p:spTree>
    <p:extLst>
      <p:ext uri="{BB962C8B-B14F-4D97-AF65-F5344CB8AC3E}">
        <p14:creationId xmlns:p14="http://schemas.microsoft.com/office/powerpoint/2010/main" val="4041779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8931400-37AB-4C10-A698-C6144A20EE2D}" type="datetimeFigureOut">
              <a:rPr lang="en-CA" smtClean="0"/>
              <a:t>2025-09-24</a:t>
            </a:fld>
            <a:endParaRPr lang="en-CA"/>
          </a:p>
        </p:txBody>
      </p:sp>
      <p:sp>
        <p:nvSpPr>
          <p:cNvPr id="5" name="Footer Placeholder 4"/>
          <p:cNvSpPr>
            <a:spLocks noGrp="1"/>
          </p:cNvSpPr>
          <p:nvPr>
            <p:ph type="ftr" sz="quarter" idx="11"/>
          </p:nvPr>
        </p:nvSpPr>
        <p:spPr>
          <a:xfrm>
            <a:off x="2692397" y="5037663"/>
            <a:ext cx="5214635" cy="279400"/>
          </a:xfrm>
        </p:spPr>
        <p:txBody>
          <a:bodyPr/>
          <a:lstStyle/>
          <a:p>
            <a:endParaRPr lang="en-CA"/>
          </a:p>
        </p:txBody>
      </p:sp>
      <p:sp>
        <p:nvSpPr>
          <p:cNvPr id="6" name="Slide Number Placeholder 5"/>
          <p:cNvSpPr>
            <a:spLocks noGrp="1"/>
          </p:cNvSpPr>
          <p:nvPr>
            <p:ph type="sldNum" sz="quarter" idx="12"/>
          </p:nvPr>
        </p:nvSpPr>
        <p:spPr>
          <a:xfrm>
            <a:off x="8956900" y="5037663"/>
            <a:ext cx="551167" cy="279400"/>
          </a:xfrm>
        </p:spPr>
        <p:txBody>
          <a:bodyPr/>
          <a:lstStyle/>
          <a:p>
            <a:fld id="{9F3093C2-24D5-488D-9A9A-9D1B6459E560}" type="slidenum">
              <a:rPr lang="en-CA" smtClean="0"/>
              <a:t>‹#›</a:t>
            </a:fld>
            <a:endParaRPr lang="en-C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67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931400-37AB-4C10-A698-C6144A20EE2D}" type="datetimeFigureOut">
              <a:rPr lang="en-CA" smtClean="0"/>
              <a:t>2025-09-24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3093C2-24D5-488D-9A9A-9D1B6459E560}" type="slidenum">
              <a:rPr lang="en-CA" smtClean="0"/>
              <a:t>‹#›</a:t>
            </a:fld>
            <a:endParaRPr lang="en-CA"/>
          </a:p>
        </p:txBody>
      </p:sp>
    </p:spTree>
    <p:extLst>
      <p:ext uri="{BB962C8B-B14F-4D97-AF65-F5344CB8AC3E}">
        <p14:creationId xmlns:p14="http://schemas.microsoft.com/office/powerpoint/2010/main" val="146207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31400-37AB-4C10-A698-C6144A20EE2D}" type="datetimeFigureOut">
              <a:rPr lang="en-CA" smtClean="0"/>
              <a:t>2025-09-24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3093C2-24D5-488D-9A9A-9D1B6459E560}" type="slidenum">
              <a:rPr lang="en-CA" smtClean="0"/>
              <a:t>‹#›</a:t>
            </a:fld>
            <a:endParaRPr lang="en-C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639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31400-37AB-4C10-A698-C6144A20EE2D}" type="datetimeFigureOut">
              <a:rPr lang="en-CA" smtClean="0"/>
              <a:t>2025-09-24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3093C2-24D5-488D-9A9A-9D1B6459E560}" type="slidenum">
              <a:rPr lang="en-CA" smtClean="0"/>
              <a:t>‹#›</a:t>
            </a:fld>
            <a:endParaRPr lang="en-C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5881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31400-37AB-4C10-A698-C6144A20EE2D}" type="datetimeFigureOut">
              <a:rPr lang="en-CA" smtClean="0"/>
              <a:t>2025-09-24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3093C2-24D5-488D-9A9A-9D1B6459E560}" type="slidenum">
              <a:rPr lang="en-CA" smtClean="0"/>
              <a:t>‹#›</a:t>
            </a:fld>
            <a:endParaRPr lang="en-CA"/>
          </a:p>
        </p:txBody>
      </p:sp>
    </p:spTree>
    <p:extLst>
      <p:ext uri="{BB962C8B-B14F-4D97-AF65-F5344CB8AC3E}">
        <p14:creationId xmlns:p14="http://schemas.microsoft.com/office/powerpoint/2010/main" val="322857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31400-37AB-4C10-A698-C6144A20EE2D}" type="datetimeFigureOut">
              <a:rPr lang="en-CA" smtClean="0"/>
              <a:t>2025-09-24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3093C2-24D5-488D-9A9A-9D1B6459E560}" type="slidenum">
              <a:rPr lang="en-CA" smtClean="0"/>
              <a:t>‹#›</a:t>
            </a:fld>
            <a:endParaRPr lang="en-C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73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31400-37AB-4C10-A698-C6144A20EE2D}" type="datetimeFigureOut">
              <a:rPr lang="en-CA" smtClean="0"/>
              <a:t>2025-09-24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3093C2-24D5-488D-9A9A-9D1B6459E560}" type="slidenum">
              <a:rPr lang="en-CA" smtClean="0"/>
              <a:t>‹#›</a:t>
            </a:fld>
            <a:endParaRPr lang="en-C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479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31400-37AB-4C10-A698-C6144A20EE2D}" type="datetimeFigureOut">
              <a:rPr lang="en-CA" smtClean="0"/>
              <a:t>2025-09-24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3093C2-24D5-488D-9A9A-9D1B6459E560}"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1596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31400-37AB-4C10-A698-C6144A20EE2D}" type="datetimeFigureOut">
              <a:rPr lang="en-CA" smtClean="0"/>
              <a:t>2025-09-24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3093C2-24D5-488D-9A9A-9D1B6459E560}" type="slidenum">
              <a:rPr lang="en-CA" smtClean="0"/>
              <a:t>‹#›</a:t>
            </a:fld>
            <a:endParaRPr lang="en-C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6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31400-37AB-4C10-A698-C6144A20EE2D}" type="datetimeFigureOut">
              <a:rPr lang="en-CA" smtClean="0"/>
              <a:t>2025-09-24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3093C2-24D5-488D-9A9A-9D1B6459E560}" type="slidenum">
              <a:rPr lang="en-CA" smtClean="0"/>
              <a:t>‹#›</a:t>
            </a:fld>
            <a:endParaRPr lang="en-CA"/>
          </a:p>
        </p:txBody>
      </p:sp>
    </p:spTree>
    <p:extLst>
      <p:ext uri="{BB962C8B-B14F-4D97-AF65-F5344CB8AC3E}">
        <p14:creationId xmlns:p14="http://schemas.microsoft.com/office/powerpoint/2010/main" val="315644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31400-37AB-4C10-A698-C6144A20EE2D}" type="datetimeFigureOut">
              <a:rPr lang="en-CA" smtClean="0"/>
              <a:t>2025-09-24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3093C2-24D5-488D-9A9A-9D1B6459E560}" type="slidenum">
              <a:rPr lang="en-CA" smtClean="0"/>
              <a:t>‹#›</a:t>
            </a:fld>
            <a:endParaRPr lang="en-C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98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31400-37AB-4C10-A698-C6144A20EE2D}" type="datetimeFigureOut">
              <a:rPr lang="en-CA" smtClean="0"/>
              <a:t>2025-09-24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3093C2-24D5-488D-9A9A-9D1B6459E560}" type="slidenum">
              <a:rPr lang="en-CA" smtClean="0"/>
              <a:t>‹#›</a:t>
            </a:fld>
            <a:endParaRPr lang="en-CA"/>
          </a:p>
        </p:txBody>
      </p:sp>
    </p:spTree>
    <p:extLst>
      <p:ext uri="{BB962C8B-B14F-4D97-AF65-F5344CB8AC3E}">
        <p14:creationId xmlns:p14="http://schemas.microsoft.com/office/powerpoint/2010/main" val="11377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31400-37AB-4C10-A698-C6144A20EE2D}" type="datetimeFigureOut">
              <a:rPr lang="en-CA" smtClean="0"/>
              <a:t>2025-09-24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F3093C2-24D5-488D-9A9A-9D1B6459E560}" type="slidenum">
              <a:rPr lang="en-CA" smtClean="0"/>
              <a:t>‹#›</a:t>
            </a:fld>
            <a:endParaRPr lang="en-C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248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31400-37AB-4C10-A698-C6144A20EE2D}" type="datetimeFigureOut">
              <a:rPr lang="en-CA" smtClean="0"/>
              <a:t>2025-09-24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F3093C2-24D5-488D-9A9A-9D1B6459E560}"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13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31400-37AB-4C10-A698-C6144A20EE2D}" type="datetimeFigureOut">
              <a:rPr lang="en-CA" smtClean="0"/>
              <a:t>2025-09-24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F3093C2-24D5-488D-9A9A-9D1B6459E560}" type="slidenum">
              <a:rPr lang="en-CA" smtClean="0"/>
              <a:t>‹#›</a:t>
            </a:fld>
            <a:endParaRPr lang="en-CA"/>
          </a:p>
        </p:txBody>
      </p:sp>
    </p:spTree>
    <p:extLst>
      <p:ext uri="{BB962C8B-B14F-4D97-AF65-F5344CB8AC3E}">
        <p14:creationId xmlns:p14="http://schemas.microsoft.com/office/powerpoint/2010/main" val="239873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931400-37AB-4C10-A698-C6144A20EE2D}" type="datetimeFigureOut">
              <a:rPr lang="en-CA" smtClean="0"/>
              <a:t>2025-09-24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3093C2-24D5-488D-9A9A-9D1B6459E560}" type="slidenum">
              <a:rPr lang="en-CA" smtClean="0"/>
              <a:t>‹#›</a:t>
            </a:fld>
            <a:endParaRPr lang="en-C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99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931400-37AB-4C10-A698-C6144A20EE2D}" type="datetimeFigureOut">
              <a:rPr lang="en-CA" smtClean="0"/>
              <a:t>2025-09-24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3093C2-24D5-488D-9A9A-9D1B6459E560}" type="slidenum">
              <a:rPr lang="en-CA" smtClean="0"/>
              <a:t>‹#›</a:t>
            </a:fld>
            <a:endParaRPr lang="en-CA"/>
          </a:p>
        </p:txBody>
      </p:sp>
    </p:spTree>
    <p:extLst>
      <p:ext uri="{BB962C8B-B14F-4D97-AF65-F5344CB8AC3E}">
        <p14:creationId xmlns:p14="http://schemas.microsoft.com/office/powerpoint/2010/main" val="224351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931400-37AB-4C10-A698-C6144A20EE2D}" type="datetimeFigureOut">
              <a:rPr lang="en-CA" smtClean="0"/>
              <a:t>2025-09-24</a:t>
            </a:fld>
            <a:endParaRPr lang="en-C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3093C2-24D5-488D-9A9A-9D1B6459E560}" type="slidenum">
              <a:rPr lang="en-CA" smtClean="0"/>
              <a:t>‹#›</a:t>
            </a:fld>
            <a:endParaRPr lang="en-CA"/>
          </a:p>
        </p:txBody>
      </p:sp>
    </p:spTree>
    <p:extLst>
      <p:ext uri="{BB962C8B-B14F-4D97-AF65-F5344CB8AC3E}">
        <p14:creationId xmlns:p14="http://schemas.microsoft.com/office/powerpoint/2010/main" val="374768254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9B0F-1AA5-29A7-12B9-8C63236E48F4}"/>
              </a:ext>
            </a:extLst>
          </p:cNvPr>
          <p:cNvSpPr>
            <a:spLocks noGrp="1"/>
          </p:cNvSpPr>
          <p:nvPr>
            <p:ph type="ctrTitle"/>
          </p:nvPr>
        </p:nvSpPr>
        <p:spPr/>
        <p:txBody>
          <a:bodyPr>
            <a:normAutofit fontScale="90000"/>
          </a:bodyPr>
          <a:lstStyle/>
          <a:p>
            <a:r>
              <a:rPr lang="en-CA" dirty="0"/>
              <a:t>The Holy Spirit in the life of Jesus Christ</a:t>
            </a:r>
          </a:p>
        </p:txBody>
      </p:sp>
      <p:sp>
        <p:nvSpPr>
          <p:cNvPr id="3" name="Subtitle 2">
            <a:extLst>
              <a:ext uri="{FF2B5EF4-FFF2-40B4-BE49-F238E27FC236}">
                <a16:creationId xmlns:a16="http://schemas.microsoft.com/office/drawing/2014/main" id="{E159189B-8804-6CB7-044F-969D8BCF326C}"/>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08037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BA79-FED3-93BF-767A-15D809C67C9C}"/>
              </a:ext>
            </a:extLst>
          </p:cNvPr>
          <p:cNvSpPr>
            <a:spLocks noGrp="1"/>
          </p:cNvSpPr>
          <p:nvPr>
            <p:ph type="title"/>
          </p:nvPr>
        </p:nvSpPr>
        <p:spPr/>
        <p:txBody>
          <a:bodyPr/>
          <a:lstStyle/>
          <a:p>
            <a:r>
              <a:rPr lang="en-CA" dirty="0"/>
              <a:t>Peters’ Declaration</a:t>
            </a:r>
          </a:p>
        </p:txBody>
      </p:sp>
      <p:sp>
        <p:nvSpPr>
          <p:cNvPr id="3" name="Content Placeholder 2">
            <a:extLst>
              <a:ext uri="{FF2B5EF4-FFF2-40B4-BE49-F238E27FC236}">
                <a16:creationId xmlns:a16="http://schemas.microsoft.com/office/drawing/2014/main" id="{8A3392A7-CA20-1552-A54E-AF2802B705F7}"/>
              </a:ext>
            </a:extLst>
          </p:cNvPr>
          <p:cNvSpPr>
            <a:spLocks noGrp="1"/>
          </p:cNvSpPr>
          <p:nvPr>
            <p:ph idx="1"/>
          </p:nvPr>
        </p:nvSpPr>
        <p:spPr>
          <a:xfrm>
            <a:off x="1150375" y="2399071"/>
            <a:ext cx="9969910" cy="3476797"/>
          </a:xfrm>
        </p:spPr>
        <p:txBody>
          <a:bodyPr>
            <a:noAutofit/>
          </a:bodyPr>
          <a:lstStyle/>
          <a:p>
            <a:r>
              <a:rPr lang="en-US" sz="2800" dirty="0"/>
              <a:t>Acts 2:22-23 "Men of Israel, hear these words: Jesus of Nazareth, a Man attested by God to you by miracles, wonders, and signs which </a:t>
            </a:r>
            <a:r>
              <a:rPr lang="en-US" sz="2800" u="sng" dirty="0"/>
              <a:t>God did through Him </a:t>
            </a:r>
            <a:r>
              <a:rPr lang="en-US" sz="2800" dirty="0"/>
              <a:t>in your midst, as you yourselves also know-- </a:t>
            </a:r>
          </a:p>
          <a:p>
            <a:r>
              <a:rPr lang="en-CA" sz="2800" dirty="0"/>
              <a:t>Acts 10:38 God anointed Jesus of Nazareth with the </a:t>
            </a:r>
            <a:r>
              <a:rPr lang="en-CA" sz="2800" u="sng" dirty="0"/>
              <a:t>Holy Spirit </a:t>
            </a:r>
            <a:r>
              <a:rPr lang="en-CA" sz="2800" dirty="0"/>
              <a:t>and with power, who went about doing good and healing all who were oppressed by the devil, for God was with Him.</a:t>
            </a:r>
          </a:p>
          <a:p>
            <a:endParaRPr lang="en-CA" sz="2800" dirty="0"/>
          </a:p>
        </p:txBody>
      </p:sp>
    </p:spTree>
    <p:extLst>
      <p:ext uri="{BB962C8B-B14F-4D97-AF65-F5344CB8AC3E}">
        <p14:creationId xmlns:p14="http://schemas.microsoft.com/office/powerpoint/2010/main" val="339554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7119-6321-29E6-F4BC-608E0DA047CD}"/>
              </a:ext>
            </a:extLst>
          </p:cNvPr>
          <p:cNvSpPr>
            <a:spLocks noGrp="1"/>
          </p:cNvSpPr>
          <p:nvPr>
            <p:ph type="title"/>
          </p:nvPr>
        </p:nvSpPr>
        <p:spPr/>
        <p:txBody>
          <a:bodyPr>
            <a:normAutofit/>
          </a:bodyPr>
          <a:lstStyle/>
          <a:p>
            <a:r>
              <a:rPr lang="en-CA" dirty="0"/>
              <a:t>Jesus was raised from the dead by the Spirit</a:t>
            </a:r>
          </a:p>
        </p:txBody>
      </p:sp>
      <p:sp>
        <p:nvSpPr>
          <p:cNvPr id="3" name="Content Placeholder 2">
            <a:extLst>
              <a:ext uri="{FF2B5EF4-FFF2-40B4-BE49-F238E27FC236}">
                <a16:creationId xmlns:a16="http://schemas.microsoft.com/office/drawing/2014/main" id="{D56077A7-D043-4598-CB0D-8201E9BBE033}"/>
              </a:ext>
            </a:extLst>
          </p:cNvPr>
          <p:cNvSpPr>
            <a:spLocks noGrp="1"/>
          </p:cNvSpPr>
          <p:nvPr>
            <p:ph idx="1"/>
          </p:nvPr>
        </p:nvSpPr>
        <p:spPr>
          <a:xfrm>
            <a:off x="707922" y="2959510"/>
            <a:ext cx="10717161" cy="2916358"/>
          </a:xfrm>
        </p:spPr>
        <p:txBody>
          <a:bodyPr>
            <a:noAutofit/>
          </a:bodyPr>
          <a:lstStyle/>
          <a:p>
            <a:r>
              <a:rPr lang="en-US" sz="2800" dirty="0"/>
              <a:t>Rom 8:11 But if the Spirit of Him who raised Jesus from the dead dwells in you, He who raised Christ from the dead will also give life to your mortal bodies through His Spirit who dwells in you. </a:t>
            </a:r>
          </a:p>
          <a:p>
            <a:pPr marL="0" indent="0">
              <a:buNone/>
            </a:pPr>
            <a:endParaRPr lang="en-CA" sz="2800" dirty="0"/>
          </a:p>
        </p:txBody>
      </p:sp>
    </p:spTree>
    <p:extLst>
      <p:ext uri="{BB962C8B-B14F-4D97-AF65-F5344CB8AC3E}">
        <p14:creationId xmlns:p14="http://schemas.microsoft.com/office/powerpoint/2010/main" val="40772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40F7-C35F-028E-CC21-73E32EC6BEC9}"/>
              </a:ext>
            </a:extLst>
          </p:cNvPr>
          <p:cNvSpPr>
            <a:spLocks noGrp="1"/>
          </p:cNvSpPr>
          <p:nvPr>
            <p:ph type="title"/>
          </p:nvPr>
        </p:nvSpPr>
        <p:spPr/>
        <p:txBody>
          <a:bodyPr/>
          <a:lstStyle/>
          <a:p>
            <a:r>
              <a:rPr lang="en-CA" dirty="0"/>
              <a:t>The Great Commission</a:t>
            </a:r>
          </a:p>
        </p:txBody>
      </p:sp>
      <p:sp>
        <p:nvSpPr>
          <p:cNvPr id="3" name="Content Placeholder 2">
            <a:extLst>
              <a:ext uri="{FF2B5EF4-FFF2-40B4-BE49-F238E27FC236}">
                <a16:creationId xmlns:a16="http://schemas.microsoft.com/office/drawing/2014/main" id="{3AC6F8E3-79BD-E0E9-DC75-8013B40C11F7}"/>
              </a:ext>
            </a:extLst>
          </p:cNvPr>
          <p:cNvSpPr>
            <a:spLocks noGrp="1"/>
          </p:cNvSpPr>
          <p:nvPr>
            <p:ph idx="1"/>
          </p:nvPr>
        </p:nvSpPr>
        <p:spPr>
          <a:xfrm>
            <a:off x="884903" y="2359742"/>
            <a:ext cx="10422194" cy="3516126"/>
          </a:xfrm>
        </p:spPr>
        <p:txBody>
          <a:bodyPr>
            <a:noAutofit/>
          </a:bodyPr>
          <a:lstStyle/>
          <a:p>
            <a:r>
              <a:rPr lang="en-CA" sz="2800" dirty="0"/>
              <a:t>Jesus commissioned the church to continue His work on earth.</a:t>
            </a:r>
          </a:p>
          <a:p>
            <a:r>
              <a:rPr lang="en-US" sz="2800" dirty="0"/>
              <a:t>Matt 28:19-20 Go therefore and make disciples of all the nations, baptizing them in the name of the Father and of the Son and of the Holy Spirit, teaching them to observe all things that I have commanded you; and lo, I am with you always, even to the end of the age." Amen.</a:t>
            </a:r>
          </a:p>
          <a:p>
            <a:r>
              <a:rPr lang="en-US" sz="2800" dirty="0"/>
              <a:t>Matt 10:7-8 And as you go, preach, saying, 'The kingdom of heaven is at hand.' "Heal the sick, cleanse the lepers, raise the dead, cast out demons. Freely you have received, freely give.”</a:t>
            </a:r>
          </a:p>
          <a:p>
            <a:endParaRPr lang="en-CA" sz="2800" dirty="0"/>
          </a:p>
        </p:txBody>
      </p:sp>
    </p:spTree>
    <p:extLst>
      <p:ext uri="{BB962C8B-B14F-4D97-AF65-F5344CB8AC3E}">
        <p14:creationId xmlns:p14="http://schemas.microsoft.com/office/powerpoint/2010/main" val="66577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E5C7-63F2-8A65-9400-E75E2F6BEC17}"/>
              </a:ext>
            </a:extLst>
          </p:cNvPr>
          <p:cNvSpPr>
            <a:spLocks noGrp="1"/>
          </p:cNvSpPr>
          <p:nvPr>
            <p:ph type="title"/>
          </p:nvPr>
        </p:nvSpPr>
        <p:spPr/>
        <p:txBody>
          <a:bodyPr/>
          <a:lstStyle/>
          <a:p>
            <a:r>
              <a:rPr lang="en-CA" dirty="0"/>
              <a:t>Our Human Limitations</a:t>
            </a:r>
          </a:p>
        </p:txBody>
      </p:sp>
      <p:sp>
        <p:nvSpPr>
          <p:cNvPr id="3" name="Content Placeholder 2">
            <a:extLst>
              <a:ext uri="{FF2B5EF4-FFF2-40B4-BE49-F238E27FC236}">
                <a16:creationId xmlns:a16="http://schemas.microsoft.com/office/drawing/2014/main" id="{E5214E98-F2F1-368B-F124-D2CD006DE78D}"/>
              </a:ext>
            </a:extLst>
          </p:cNvPr>
          <p:cNvSpPr>
            <a:spLocks noGrp="1"/>
          </p:cNvSpPr>
          <p:nvPr>
            <p:ph idx="1"/>
          </p:nvPr>
        </p:nvSpPr>
        <p:spPr/>
        <p:txBody>
          <a:bodyPr>
            <a:normAutofit/>
          </a:bodyPr>
          <a:lstStyle/>
          <a:p>
            <a:r>
              <a:rPr lang="en-CA" sz="2800" dirty="0"/>
              <a:t>A sin nature – drifting … pursuing independence and sin</a:t>
            </a:r>
          </a:p>
          <a:p>
            <a:r>
              <a:rPr lang="en-CA" sz="2800" dirty="0"/>
              <a:t>Physical weakness</a:t>
            </a:r>
          </a:p>
          <a:p>
            <a:r>
              <a:rPr lang="en-CA" sz="2800" dirty="0"/>
              <a:t>Relational conflicts</a:t>
            </a:r>
          </a:p>
          <a:p>
            <a:r>
              <a:rPr lang="en-CA" sz="2800" dirty="0"/>
              <a:t>Trauma and pain</a:t>
            </a:r>
          </a:p>
          <a:p>
            <a:r>
              <a:rPr lang="en-CA" sz="2800" dirty="0"/>
              <a:t>Spiritual attack</a:t>
            </a:r>
          </a:p>
          <a:p>
            <a:endParaRPr lang="en-CA" sz="2800" dirty="0"/>
          </a:p>
        </p:txBody>
      </p:sp>
    </p:spTree>
    <p:extLst>
      <p:ext uri="{BB962C8B-B14F-4D97-AF65-F5344CB8AC3E}">
        <p14:creationId xmlns:p14="http://schemas.microsoft.com/office/powerpoint/2010/main" val="200466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638A-79F9-48FC-ED30-53511C7A7014}"/>
              </a:ext>
            </a:extLst>
          </p:cNvPr>
          <p:cNvSpPr>
            <a:spLocks noGrp="1"/>
          </p:cNvSpPr>
          <p:nvPr>
            <p:ph type="title"/>
          </p:nvPr>
        </p:nvSpPr>
        <p:spPr/>
        <p:txBody>
          <a:bodyPr/>
          <a:lstStyle/>
          <a:p>
            <a:r>
              <a:rPr lang="en-CA" dirty="0"/>
              <a:t>Jesus – our example</a:t>
            </a:r>
          </a:p>
        </p:txBody>
      </p:sp>
      <p:sp>
        <p:nvSpPr>
          <p:cNvPr id="3" name="Content Placeholder 2">
            <a:extLst>
              <a:ext uri="{FF2B5EF4-FFF2-40B4-BE49-F238E27FC236}">
                <a16:creationId xmlns:a16="http://schemas.microsoft.com/office/drawing/2014/main" id="{F9E41CB9-A805-E70F-3C70-C42F692219F2}"/>
              </a:ext>
            </a:extLst>
          </p:cNvPr>
          <p:cNvSpPr>
            <a:spLocks noGrp="1"/>
          </p:cNvSpPr>
          <p:nvPr>
            <p:ph idx="1"/>
          </p:nvPr>
        </p:nvSpPr>
        <p:spPr>
          <a:xfrm>
            <a:off x="838200" y="2489201"/>
            <a:ext cx="10515600" cy="4003675"/>
          </a:xfrm>
        </p:spPr>
        <p:txBody>
          <a:bodyPr>
            <a:normAutofit/>
          </a:bodyPr>
          <a:lstStyle/>
          <a:p>
            <a:r>
              <a:rPr lang="en-CA" sz="2800" dirty="0"/>
              <a:t>We cannot equate Jesus’ sinlessness with self-sufficient independence. Jesus demonstrated sinless oneness with the Father and the Holy Spirit.</a:t>
            </a:r>
          </a:p>
          <a:p>
            <a:r>
              <a:rPr lang="en-CA" sz="2800" dirty="0"/>
              <a:t>Jesus’ purpose and ministry is not an impossible model to follow.</a:t>
            </a:r>
          </a:p>
          <a:p>
            <a:r>
              <a:rPr lang="en-CA" sz="2800" dirty="0"/>
              <a:t>Jesus’ Commission is not an impossible task</a:t>
            </a:r>
          </a:p>
          <a:p>
            <a:r>
              <a:rPr lang="en-CA" sz="2800" dirty="0"/>
              <a:t>We are promised the same Holy Spirit</a:t>
            </a:r>
          </a:p>
          <a:p>
            <a:r>
              <a:rPr lang="en-CA" sz="2800" dirty="0"/>
              <a:t>We are commanded to depend on the Holy Spirit</a:t>
            </a:r>
          </a:p>
          <a:p>
            <a:endParaRPr lang="en-CA" sz="2800" dirty="0"/>
          </a:p>
          <a:p>
            <a:pPr marL="0" indent="0">
              <a:buNone/>
            </a:pPr>
            <a:endParaRPr lang="en-US" sz="2800" dirty="0"/>
          </a:p>
          <a:p>
            <a:endParaRPr lang="en-CA" sz="2800" dirty="0"/>
          </a:p>
        </p:txBody>
      </p:sp>
    </p:spTree>
    <p:extLst>
      <p:ext uri="{BB962C8B-B14F-4D97-AF65-F5344CB8AC3E}">
        <p14:creationId xmlns:p14="http://schemas.microsoft.com/office/powerpoint/2010/main" val="247999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1368-F497-693E-A038-CD893AA43B19}"/>
              </a:ext>
            </a:extLst>
          </p:cNvPr>
          <p:cNvSpPr>
            <a:spLocks noGrp="1"/>
          </p:cNvSpPr>
          <p:nvPr>
            <p:ph type="title"/>
          </p:nvPr>
        </p:nvSpPr>
        <p:spPr/>
        <p:txBody>
          <a:bodyPr/>
          <a:lstStyle/>
          <a:p>
            <a:r>
              <a:rPr lang="en-US" dirty="0"/>
              <a:t>The Apostles Commissioned</a:t>
            </a:r>
            <a:endParaRPr lang="en-CA" dirty="0"/>
          </a:p>
        </p:txBody>
      </p:sp>
      <p:sp>
        <p:nvSpPr>
          <p:cNvPr id="3" name="Content Placeholder 2">
            <a:extLst>
              <a:ext uri="{FF2B5EF4-FFF2-40B4-BE49-F238E27FC236}">
                <a16:creationId xmlns:a16="http://schemas.microsoft.com/office/drawing/2014/main" id="{AB552092-FD82-FE42-5AFC-F5FB01CB3C1E}"/>
              </a:ext>
            </a:extLst>
          </p:cNvPr>
          <p:cNvSpPr>
            <a:spLocks noGrp="1"/>
          </p:cNvSpPr>
          <p:nvPr>
            <p:ph idx="1"/>
          </p:nvPr>
        </p:nvSpPr>
        <p:spPr/>
        <p:txBody>
          <a:bodyPr>
            <a:noAutofit/>
          </a:bodyPr>
          <a:lstStyle/>
          <a:p>
            <a:r>
              <a:rPr lang="en-US" sz="2800" dirty="0"/>
              <a:t>John 20:19-23</a:t>
            </a:r>
          </a:p>
          <a:p>
            <a:r>
              <a:rPr lang="en-US" sz="2800" dirty="0"/>
              <a:t>So Jesus said to them again, "Peace to you! As the Father has sent Me, I also send you." And when He had said this, He breathed on them, and said to them, "Receive the Holy Spirit.” </a:t>
            </a:r>
          </a:p>
          <a:p>
            <a:r>
              <a:rPr lang="en-US" sz="2800" dirty="0"/>
              <a:t>Behold I send the promise of My Father upon you; but tarry in the city of Jerusalem until you are endued with power from on high.  Luke 24:41</a:t>
            </a:r>
          </a:p>
          <a:p>
            <a:pPr marL="0" indent="0">
              <a:buNone/>
            </a:pPr>
            <a:endParaRPr lang="en-US" sz="2800" dirty="0"/>
          </a:p>
          <a:p>
            <a:endParaRPr lang="en-CA" sz="2800" dirty="0"/>
          </a:p>
        </p:txBody>
      </p:sp>
    </p:spTree>
    <p:extLst>
      <p:ext uri="{BB962C8B-B14F-4D97-AF65-F5344CB8AC3E}">
        <p14:creationId xmlns:p14="http://schemas.microsoft.com/office/powerpoint/2010/main" val="7209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E705-E121-5A24-06C5-91EF8A91C304}"/>
              </a:ext>
            </a:extLst>
          </p:cNvPr>
          <p:cNvSpPr>
            <a:spLocks noGrp="1"/>
          </p:cNvSpPr>
          <p:nvPr>
            <p:ph type="title"/>
          </p:nvPr>
        </p:nvSpPr>
        <p:spPr/>
        <p:txBody>
          <a:bodyPr>
            <a:normAutofit/>
          </a:bodyPr>
          <a:lstStyle/>
          <a:p>
            <a:r>
              <a:rPr lang="en-CA" dirty="0"/>
              <a:t>Jesus - Conceived by the Holy Spirit:</a:t>
            </a:r>
          </a:p>
        </p:txBody>
      </p:sp>
      <p:sp>
        <p:nvSpPr>
          <p:cNvPr id="3" name="Content Placeholder 2">
            <a:extLst>
              <a:ext uri="{FF2B5EF4-FFF2-40B4-BE49-F238E27FC236}">
                <a16:creationId xmlns:a16="http://schemas.microsoft.com/office/drawing/2014/main" id="{21406999-944E-F17A-9D88-78D56B0D94C3}"/>
              </a:ext>
            </a:extLst>
          </p:cNvPr>
          <p:cNvSpPr>
            <a:spLocks noGrp="1"/>
          </p:cNvSpPr>
          <p:nvPr>
            <p:ph idx="1"/>
          </p:nvPr>
        </p:nvSpPr>
        <p:spPr>
          <a:xfrm>
            <a:off x="865239" y="2458065"/>
            <a:ext cx="10451690" cy="3417803"/>
          </a:xfrm>
        </p:spPr>
        <p:txBody>
          <a:bodyPr>
            <a:noAutofit/>
          </a:bodyPr>
          <a:lstStyle/>
          <a:p>
            <a:r>
              <a:rPr lang="en-CA" sz="2800" dirty="0"/>
              <a:t>Gabriel’s announcement to Mary: </a:t>
            </a:r>
          </a:p>
          <a:p>
            <a:r>
              <a:rPr lang="en-CA" sz="2800" dirty="0"/>
              <a:t>Luke 1:26-37 </a:t>
            </a:r>
          </a:p>
          <a:p>
            <a:r>
              <a:rPr lang="en-CA" sz="2800" dirty="0"/>
              <a:t>(35) And the angel answered and said to her, “</a:t>
            </a:r>
            <a:r>
              <a:rPr lang="en-CA" sz="2800" u="sng" dirty="0"/>
              <a:t>The Holy Spirit </a:t>
            </a:r>
            <a:r>
              <a:rPr lang="en-CA" sz="2800" dirty="0"/>
              <a:t>will come upon you, and the power of the Highest will overshadow you... </a:t>
            </a:r>
          </a:p>
          <a:p>
            <a:r>
              <a:rPr lang="en-CA" sz="2800" dirty="0"/>
              <a:t>Confirmation to Joseph: </a:t>
            </a:r>
          </a:p>
          <a:p>
            <a:r>
              <a:rPr lang="en-CA" sz="2800" dirty="0"/>
              <a:t>Matt 1:20 </a:t>
            </a:r>
            <a:r>
              <a:rPr lang="en-US" sz="2800" dirty="0"/>
              <a:t>"Joseph, son of David, do not be afraid to take to you Mary your wife, for that which is conceived in her is of the </a:t>
            </a:r>
            <a:r>
              <a:rPr lang="en-US" sz="2800" u="sng" dirty="0"/>
              <a:t>Holy Spirit</a:t>
            </a:r>
            <a:r>
              <a:rPr lang="en-US" sz="2800" dirty="0"/>
              <a:t>.</a:t>
            </a:r>
          </a:p>
          <a:p>
            <a:endParaRPr lang="en-CA" sz="2800" dirty="0"/>
          </a:p>
        </p:txBody>
      </p:sp>
    </p:spTree>
    <p:extLst>
      <p:ext uri="{BB962C8B-B14F-4D97-AF65-F5344CB8AC3E}">
        <p14:creationId xmlns:p14="http://schemas.microsoft.com/office/powerpoint/2010/main" val="336982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5BC8-D4D5-CB96-0244-D3026ECEA079}"/>
              </a:ext>
            </a:extLst>
          </p:cNvPr>
          <p:cNvSpPr>
            <a:spLocks noGrp="1"/>
          </p:cNvSpPr>
          <p:nvPr>
            <p:ph type="title"/>
          </p:nvPr>
        </p:nvSpPr>
        <p:spPr/>
        <p:txBody>
          <a:bodyPr/>
          <a:lstStyle/>
          <a:p>
            <a:r>
              <a:rPr lang="en-CA" dirty="0"/>
              <a:t>Jesus’ Baptism</a:t>
            </a:r>
          </a:p>
        </p:txBody>
      </p:sp>
      <p:sp>
        <p:nvSpPr>
          <p:cNvPr id="3" name="Content Placeholder 2">
            <a:extLst>
              <a:ext uri="{FF2B5EF4-FFF2-40B4-BE49-F238E27FC236}">
                <a16:creationId xmlns:a16="http://schemas.microsoft.com/office/drawing/2014/main" id="{4449A29C-1175-0B9E-DAAA-0119815F8821}"/>
              </a:ext>
            </a:extLst>
          </p:cNvPr>
          <p:cNvSpPr>
            <a:spLocks noGrp="1"/>
          </p:cNvSpPr>
          <p:nvPr>
            <p:ph idx="1"/>
          </p:nvPr>
        </p:nvSpPr>
        <p:spPr>
          <a:xfrm>
            <a:off x="720212" y="2448890"/>
            <a:ext cx="10783529" cy="4034155"/>
          </a:xfrm>
        </p:spPr>
        <p:txBody>
          <a:bodyPr>
            <a:noAutofit/>
          </a:bodyPr>
          <a:lstStyle/>
          <a:p>
            <a:r>
              <a:rPr lang="en-CA" sz="2800" dirty="0"/>
              <a:t>Matt 3:16 When He had been baptized, Jesus came up immediately from the water; and behold, the heavens were opened to Him, and He saw the </a:t>
            </a:r>
            <a:r>
              <a:rPr lang="en-CA" sz="2800" u="sng" dirty="0"/>
              <a:t>Spirit of God </a:t>
            </a:r>
            <a:r>
              <a:rPr lang="en-CA" sz="2800" dirty="0"/>
              <a:t>descending like a dove and alighting upon Him. </a:t>
            </a:r>
          </a:p>
          <a:p>
            <a:r>
              <a:rPr lang="en-US" sz="2800" dirty="0"/>
              <a:t>Luke 3:21-22 Jesus also was baptized; and while He prayed, the heaven was opened. And the </a:t>
            </a:r>
            <a:r>
              <a:rPr lang="en-US" sz="2800" u="sng" dirty="0"/>
              <a:t>Holy Spirit </a:t>
            </a:r>
            <a:r>
              <a:rPr lang="en-US" sz="2800" dirty="0"/>
              <a:t>descended in bodily form like a dove upon Him, and a voice came from heaven which said, "You are My beloved Son; in You I am well pleased."</a:t>
            </a:r>
            <a:endParaRPr lang="en-CA" sz="2800" dirty="0"/>
          </a:p>
          <a:p>
            <a:endParaRPr lang="en-CA" sz="2800" dirty="0"/>
          </a:p>
        </p:txBody>
      </p:sp>
    </p:spTree>
    <p:extLst>
      <p:ext uri="{BB962C8B-B14F-4D97-AF65-F5344CB8AC3E}">
        <p14:creationId xmlns:p14="http://schemas.microsoft.com/office/powerpoint/2010/main" val="221250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4264-4BC8-92C5-A805-713708097A04}"/>
              </a:ext>
            </a:extLst>
          </p:cNvPr>
          <p:cNvSpPr>
            <a:spLocks noGrp="1"/>
          </p:cNvSpPr>
          <p:nvPr>
            <p:ph type="title"/>
          </p:nvPr>
        </p:nvSpPr>
        <p:spPr/>
        <p:txBody>
          <a:bodyPr/>
          <a:lstStyle/>
          <a:p>
            <a:r>
              <a:rPr lang="en-CA" dirty="0"/>
              <a:t>Jesus’ temptation in the desert</a:t>
            </a:r>
          </a:p>
        </p:txBody>
      </p:sp>
      <p:sp>
        <p:nvSpPr>
          <p:cNvPr id="3" name="Content Placeholder 2">
            <a:extLst>
              <a:ext uri="{FF2B5EF4-FFF2-40B4-BE49-F238E27FC236}">
                <a16:creationId xmlns:a16="http://schemas.microsoft.com/office/drawing/2014/main" id="{F20CB4FD-FDD6-42A9-3CE1-C1E995561ED0}"/>
              </a:ext>
            </a:extLst>
          </p:cNvPr>
          <p:cNvSpPr>
            <a:spLocks noGrp="1"/>
          </p:cNvSpPr>
          <p:nvPr>
            <p:ph idx="1"/>
          </p:nvPr>
        </p:nvSpPr>
        <p:spPr/>
        <p:txBody>
          <a:bodyPr>
            <a:normAutofit/>
          </a:bodyPr>
          <a:lstStyle/>
          <a:p>
            <a:r>
              <a:rPr lang="en-US" sz="2800" dirty="0"/>
              <a:t>Luke 4:1 Then Jesus, being filled with the </a:t>
            </a:r>
            <a:r>
              <a:rPr lang="en-US" sz="2800" u="sng" dirty="0"/>
              <a:t>Holy Spirit</a:t>
            </a:r>
            <a:r>
              <a:rPr lang="en-US" sz="2800" dirty="0"/>
              <a:t>, returned from the Jordan and was led by the Spirit into the wilderness,</a:t>
            </a:r>
          </a:p>
          <a:p>
            <a:r>
              <a:rPr lang="en-US" sz="2800" dirty="0"/>
              <a:t>Luke 4:14 Then Jesus returned in the </a:t>
            </a:r>
            <a:r>
              <a:rPr lang="en-US" sz="2800" u="sng" dirty="0"/>
              <a:t>power of the Spirit </a:t>
            </a:r>
            <a:r>
              <a:rPr lang="en-US" sz="2800" dirty="0"/>
              <a:t>to Galilee, and news of Him went out through all the surrounding region. </a:t>
            </a:r>
          </a:p>
          <a:p>
            <a:pPr marL="0" indent="0">
              <a:buNone/>
            </a:pPr>
            <a:endParaRPr lang="en-US" sz="2800" dirty="0"/>
          </a:p>
          <a:p>
            <a:endParaRPr lang="en-US" sz="2800" dirty="0"/>
          </a:p>
          <a:p>
            <a:endParaRPr lang="en-CA" sz="2800" dirty="0"/>
          </a:p>
        </p:txBody>
      </p:sp>
    </p:spTree>
    <p:extLst>
      <p:ext uri="{BB962C8B-B14F-4D97-AF65-F5344CB8AC3E}">
        <p14:creationId xmlns:p14="http://schemas.microsoft.com/office/powerpoint/2010/main" val="155744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8DB5-7FB0-FEF9-A5E7-0C3B3DEFCE8D}"/>
              </a:ext>
            </a:extLst>
          </p:cNvPr>
          <p:cNvSpPr>
            <a:spLocks noGrp="1"/>
          </p:cNvSpPr>
          <p:nvPr>
            <p:ph type="title"/>
          </p:nvPr>
        </p:nvSpPr>
        <p:spPr/>
        <p:txBody>
          <a:bodyPr>
            <a:normAutofit/>
          </a:bodyPr>
          <a:lstStyle/>
          <a:p>
            <a:r>
              <a:rPr lang="en-CA" dirty="0"/>
              <a:t>Jesus’ Public Declaration in Nazareth</a:t>
            </a:r>
          </a:p>
        </p:txBody>
      </p:sp>
      <p:sp>
        <p:nvSpPr>
          <p:cNvPr id="3" name="Content Placeholder 2">
            <a:extLst>
              <a:ext uri="{FF2B5EF4-FFF2-40B4-BE49-F238E27FC236}">
                <a16:creationId xmlns:a16="http://schemas.microsoft.com/office/drawing/2014/main" id="{63EF9332-6249-27FA-5097-F2B19463A433}"/>
              </a:ext>
            </a:extLst>
          </p:cNvPr>
          <p:cNvSpPr>
            <a:spLocks noGrp="1"/>
          </p:cNvSpPr>
          <p:nvPr>
            <p:ph idx="1"/>
          </p:nvPr>
        </p:nvSpPr>
        <p:spPr>
          <a:xfrm>
            <a:off x="1295401" y="2489200"/>
            <a:ext cx="9601196" cy="3850640"/>
          </a:xfrm>
        </p:spPr>
        <p:txBody>
          <a:bodyPr>
            <a:normAutofit/>
          </a:bodyPr>
          <a:lstStyle/>
          <a:p>
            <a:pPr algn="ctr"/>
            <a:r>
              <a:rPr lang="en-US" sz="2800" dirty="0"/>
              <a:t>Luke 4:18-19 (Isaiah 61:1,2)</a:t>
            </a:r>
          </a:p>
          <a:p>
            <a:pPr marL="0" indent="0" algn="ctr">
              <a:buNone/>
            </a:pPr>
            <a:r>
              <a:rPr lang="en-US" sz="2800" dirty="0"/>
              <a:t>"</a:t>
            </a:r>
            <a:r>
              <a:rPr lang="en-US" sz="2800" u="sng" dirty="0"/>
              <a:t>The Spirit of the LORD </a:t>
            </a:r>
            <a:r>
              <a:rPr lang="en-US" sz="2800" dirty="0"/>
              <a:t>is upon Me, </a:t>
            </a:r>
          </a:p>
          <a:p>
            <a:pPr marL="0" indent="0" algn="ctr">
              <a:buNone/>
            </a:pPr>
            <a:r>
              <a:rPr lang="en-US" sz="2800" dirty="0"/>
              <a:t>Because He has anointed Me </a:t>
            </a:r>
          </a:p>
          <a:p>
            <a:pPr marL="0" indent="0" algn="ctr">
              <a:buNone/>
            </a:pPr>
            <a:r>
              <a:rPr lang="en-US" sz="2800" dirty="0"/>
              <a:t>To preach the gospel to the poor;</a:t>
            </a:r>
          </a:p>
          <a:p>
            <a:pPr marL="0" indent="0" algn="ctr">
              <a:buNone/>
            </a:pPr>
            <a:r>
              <a:rPr lang="en-US" sz="2800" dirty="0"/>
              <a:t>He has sent Me to heal the brokenhearted…”</a:t>
            </a:r>
          </a:p>
          <a:p>
            <a:pPr marL="0" indent="0">
              <a:buNone/>
            </a:pPr>
            <a:endParaRPr lang="en-US" sz="2800" dirty="0"/>
          </a:p>
          <a:p>
            <a:endParaRPr lang="en-CA" sz="2800" dirty="0"/>
          </a:p>
        </p:txBody>
      </p:sp>
    </p:spTree>
    <p:extLst>
      <p:ext uri="{BB962C8B-B14F-4D97-AF65-F5344CB8AC3E}">
        <p14:creationId xmlns:p14="http://schemas.microsoft.com/office/powerpoint/2010/main" val="65946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BE91-7CCE-192C-55E6-08628C0CEACF}"/>
              </a:ext>
            </a:extLst>
          </p:cNvPr>
          <p:cNvSpPr>
            <a:spLocks noGrp="1"/>
          </p:cNvSpPr>
          <p:nvPr>
            <p:ph type="title"/>
          </p:nvPr>
        </p:nvSpPr>
        <p:spPr/>
        <p:txBody>
          <a:bodyPr/>
          <a:lstStyle/>
          <a:p>
            <a:r>
              <a:rPr lang="en-CA" dirty="0"/>
              <a:t>Isaiah’s prophetic insight </a:t>
            </a:r>
          </a:p>
        </p:txBody>
      </p:sp>
      <p:sp>
        <p:nvSpPr>
          <p:cNvPr id="3" name="Content Placeholder 2">
            <a:extLst>
              <a:ext uri="{FF2B5EF4-FFF2-40B4-BE49-F238E27FC236}">
                <a16:creationId xmlns:a16="http://schemas.microsoft.com/office/drawing/2014/main" id="{BEC7BC52-28E9-020B-766C-0B77A44FC1C7}"/>
              </a:ext>
            </a:extLst>
          </p:cNvPr>
          <p:cNvSpPr>
            <a:spLocks noGrp="1"/>
          </p:cNvSpPr>
          <p:nvPr>
            <p:ph idx="1"/>
          </p:nvPr>
        </p:nvSpPr>
        <p:spPr>
          <a:xfrm>
            <a:off x="1199534" y="2438400"/>
            <a:ext cx="9812595" cy="3779520"/>
          </a:xfrm>
        </p:spPr>
        <p:txBody>
          <a:bodyPr>
            <a:noAutofit/>
          </a:bodyPr>
          <a:lstStyle/>
          <a:p>
            <a:r>
              <a:rPr lang="en-US" sz="2800" dirty="0"/>
              <a:t>Isa 11:1-2</a:t>
            </a:r>
          </a:p>
          <a:p>
            <a:pPr marL="0" indent="0">
              <a:buNone/>
            </a:pPr>
            <a:r>
              <a:rPr lang="en-US" sz="2800" dirty="0"/>
              <a:t>There shall come forth a Rod from the stem of Jesse, and a Branch shall grow out of his roots. </a:t>
            </a:r>
          </a:p>
          <a:p>
            <a:pPr marL="0" indent="0">
              <a:buNone/>
            </a:pPr>
            <a:r>
              <a:rPr lang="en-US" sz="2800" dirty="0"/>
              <a:t>The </a:t>
            </a:r>
            <a:r>
              <a:rPr lang="en-US" sz="2800" u="sng" dirty="0"/>
              <a:t>Spirit of the LORD </a:t>
            </a:r>
            <a:r>
              <a:rPr lang="en-US" sz="2800" dirty="0"/>
              <a:t>shall rest upon Him,</a:t>
            </a:r>
          </a:p>
          <a:p>
            <a:pPr marL="0" indent="0">
              <a:buNone/>
            </a:pPr>
            <a:r>
              <a:rPr lang="en-US" sz="2800" dirty="0"/>
              <a:t>The </a:t>
            </a:r>
            <a:r>
              <a:rPr lang="en-US" sz="2800" u="sng" dirty="0"/>
              <a:t>Spirit </a:t>
            </a:r>
            <a:r>
              <a:rPr lang="en-US" sz="2800" dirty="0"/>
              <a:t>of wisdom and understanding,</a:t>
            </a:r>
          </a:p>
          <a:p>
            <a:pPr marL="0" indent="0">
              <a:buNone/>
            </a:pPr>
            <a:r>
              <a:rPr lang="en-US" sz="2800" dirty="0"/>
              <a:t>The </a:t>
            </a:r>
            <a:r>
              <a:rPr lang="en-US" sz="2800" u="sng" dirty="0"/>
              <a:t>Spirit</a:t>
            </a:r>
            <a:r>
              <a:rPr lang="en-US" sz="2800" dirty="0"/>
              <a:t> of counsel and might,</a:t>
            </a:r>
          </a:p>
          <a:p>
            <a:pPr marL="0" indent="0">
              <a:buNone/>
            </a:pPr>
            <a:r>
              <a:rPr lang="en-US" sz="2800" dirty="0"/>
              <a:t>The </a:t>
            </a:r>
            <a:r>
              <a:rPr lang="en-US" sz="2800" u="sng" dirty="0"/>
              <a:t>Spirit</a:t>
            </a:r>
            <a:r>
              <a:rPr lang="en-US" sz="2800" dirty="0"/>
              <a:t> of knowledge and of the fear of the LORD.</a:t>
            </a:r>
          </a:p>
          <a:p>
            <a:pPr marL="0" indent="0">
              <a:buNone/>
            </a:pPr>
            <a:endParaRPr lang="en-US" sz="2800" dirty="0"/>
          </a:p>
          <a:p>
            <a:endParaRPr lang="en-CA" sz="2800" dirty="0"/>
          </a:p>
        </p:txBody>
      </p:sp>
    </p:spTree>
    <p:extLst>
      <p:ext uri="{BB962C8B-B14F-4D97-AF65-F5344CB8AC3E}">
        <p14:creationId xmlns:p14="http://schemas.microsoft.com/office/powerpoint/2010/main" val="397193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BC2-AD2D-4670-7DFC-EE464836E65D}"/>
              </a:ext>
            </a:extLst>
          </p:cNvPr>
          <p:cNvSpPr>
            <a:spLocks noGrp="1"/>
          </p:cNvSpPr>
          <p:nvPr>
            <p:ph type="title"/>
          </p:nvPr>
        </p:nvSpPr>
        <p:spPr/>
        <p:txBody>
          <a:bodyPr>
            <a:normAutofit/>
          </a:bodyPr>
          <a:lstStyle/>
          <a:p>
            <a:r>
              <a:rPr lang="en-CA" dirty="0"/>
              <a:t>Jesus’ Experienced Human Limitations</a:t>
            </a:r>
          </a:p>
        </p:txBody>
      </p:sp>
      <p:sp>
        <p:nvSpPr>
          <p:cNvPr id="3" name="Content Placeholder 2">
            <a:extLst>
              <a:ext uri="{FF2B5EF4-FFF2-40B4-BE49-F238E27FC236}">
                <a16:creationId xmlns:a16="http://schemas.microsoft.com/office/drawing/2014/main" id="{5B7A550D-7253-EC1F-547F-0993A01EF104}"/>
              </a:ext>
            </a:extLst>
          </p:cNvPr>
          <p:cNvSpPr>
            <a:spLocks noGrp="1"/>
          </p:cNvSpPr>
          <p:nvPr>
            <p:ph idx="1"/>
          </p:nvPr>
        </p:nvSpPr>
        <p:spPr>
          <a:xfrm>
            <a:off x="1295401" y="2467897"/>
            <a:ext cx="9601196" cy="3407971"/>
          </a:xfrm>
        </p:spPr>
        <p:txBody>
          <a:bodyPr>
            <a:noAutofit/>
          </a:bodyPr>
          <a:lstStyle/>
          <a:p>
            <a:r>
              <a:rPr lang="en-CA" sz="2800" dirty="0"/>
              <a:t>Hungry after 40 days of fasting. Matt 4:2</a:t>
            </a:r>
          </a:p>
          <a:p>
            <a:r>
              <a:rPr lang="en-CA" sz="2800" dirty="0"/>
              <a:t>Jesus therefore, being wearied from His journey, sat thus by the well. John 4:6 </a:t>
            </a:r>
          </a:p>
          <a:p>
            <a:r>
              <a:rPr lang="en-CA" sz="2800" dirty="0"/>
              <a:t>Jesus was hungry in the morning. Matt 21:18</a:t>
            </a:r>
          </a:p>
          <a:p>
            <a:r>
              <a:rPr lang="en-CA" sz="2800" dirty="0"/>
              <a:t>Jesus was sorrowful and deeply distressed. Matt 26:37</a:t>
            </a:r>
          </a:p>
          <a:p>
            <a:r>
              <a:rPr lang="en-CA" sz="2800" dirty="0"/>
              <a:t>Foxes have holes and birds of the air have nests, but the Son of Man has nowhere to lay His head.  Luke 9:58 </a:t>
            </a:r>
          </a:p>
          <a:p>
            <a:endParaRPr lang="en-CA" sz="2800" dirty="0"/>
          </a:p>
        </p:txBody>
      </p:sp>
    </p:spTree>
    <p:extLst>
      <p:ext uri="{BB962C8B-B14F-4D97-AF65-F5344CB8AC3E}">
        <p14:creationId xmlns:p14="http://schemas.microsoft.com/office/powerpoint/2010/main" val="79591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4DE3-675B-C3B0-E04C-5CFF39A3E4E3}"/>
              </a:ext>
            </a:extLst>
          </p:cNvPr>
          <p:cNvSpPr>
            <a:spLocks noGrp="1"/>
          </p:cNvSpPr>
          <p:nvPr>
            <p:ph type="title"/>
          </p:nvPr>
        </p:nvSpPr>
        <p:spPr/>
        <p:txBody>
          <a:bodyPr/>
          <a:lstStyle/>
          <a:p>
            <a:r>
              <a:rPr lang="en-CA" dirty="0"/>
              <a:t>Jesus lived a sinless life</a:t>
            </a:r>
          </a:p>
        </p:txBody>
      </p:sp>
      <p:sp>
        <p:nvSpPr>
          <p:cNvPr id="3" name="Content Placeholder 2">
            <a:extLst>
              <a:ext uri="{FF2B5EF4-FFF2-40B4-BE49-F238E27FC236}">
                <a16:creationId xmlns:a16="http://schemas.microsoft.com/office/drawing/2014/main" id="{8E460CC6-1B5C-51EE-1752-6AE895F9A842}"/>
              </a:ext>
            </a:extLst>
          </p:cNvPr>
          <p:cNvSpPr>
            <a:spLocks noGrp="1"/>
          </p:cNvSpPr>
          <p:nvPr>
            <p:ph idx="1"/>
          </p:nvPr>
        </p:nvSpPr>
        <p:spPr>
          <a:xfrm>
            <a:off x="838200" y="2399072"/>
            <a:ext cx="10515600" cy="4093806"/>
          </a:xfrm>
        </p:spPr>
        <p:txBody>
          <a:bodyPr>
            <a:noAutofit/>
          </a:bodyPr>
          <a:lstStyle/>
          <a:p>
            <a:r>
              <a:rPr lang="en-CA" sz="2800" dirty="0"/>
              <a:t>2 Cor 5:21 For He made Him who knew no sin to be sin for us…</a:t>
            </a:r>
          </a:p>
          <a:p>
            <a:r>
              <a:rPr lang="en-CA" sz="2800" dirty="0"/>
              <a:t>Heb 4:15 …was in all points tempted as we are, yet without sin.</a:t>
            </a:r>
          </a:p>
          <a:p>
            <a:r>
              <a:rPr lang="en-CA" sz="2800" dirty="0"/>
              <a:t>1 Pet 1:19 … as of a lamb without blemish and without spot. 22 Who committed no sin, now was deceit found in His mouth.</a:t>
            </a:r>
          </a:p>
          <a:p>
            <a:r>
              <a:rPr lang="en-US" sz="2800" dirty="0"/>
              <a:t>1 Peter 2:21-23 Christ also suffered for us, leaving us an example, that you should follow His steps: "Who committed no sin, nor was deceit found in His mouth"; …</a:t>
            </a:r>
            <a:endParaRPr lang="en-CA" sz="2800" dirty="0"/>
          </a:p>
        </p:txBody>
      </p:sp>
    </p:spTree>
    <p:extLst>
      <p:ext uri="{BB962C8B-B14F-4D97-AF65-F5344CB8AC3E}">
        <p14:creationId xmlns:p14="http://schemas.microsoft.com/office/powerpoint/2010/main" val="23371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493D-4406-94C4-051E-02A27E55B230}"/>
              </a:ext>
            </a:extLst>
          </p:cNvPr>
          <p:cNvSpPr>
            <a:spLocks noGrp="1"/>
          </p:cNvSpPr>
          <p:nvPr>
            <p:ph type="title"/>
          </p:nvPr>
        </p:nvSpPr>
        <p:spPr/>
        <p:txBody>
          <a:bodyPr>
            <a:normAutofit/>
          </a:bodyPr>
          <a:lstStyle/>
          <a:p>
            <a:r>
              <a:rPr lang="en-CA" dirty="0"/>
              <a:t>Jesus Followed His Heavenly Father’s Lead</a:t>
            </a:r>
          </a:p>
        </p:txBody>
      </p:sp>
      <p:sp>
        <p:nvSpPr>
          <p:cNvPr id="3" name="Content Placeholder 2">
            <a:extLst>
              <a:ext uri="{FF2B5EF4-FFF2-40B4-BE49-F238E27FC236}">
                <a16:creationId xmlns:a16="http://schemas.microsoft.com/office/drawing/2014/main" id="{C14B8802-3B81-EE47-DD7B-F23AC85F2DE0}"/>
              </a:ext>
            </a:extLst>
          </p:cNvPr>
          <p:cNvSpPr>
            <a:spLocks noGrp="1"/>
          </p:cNvSpPr>
          <p:nvPr>
            <p:ph idx="1"/>
          </p:nvPr>
        </p:nvSpPr>
        <p:spPr>
          <a:xfrm>
            <a:off x="698090" y="2438400"/>
            <a:ext cx="10569678" cy="3437468"/>
          </a:xfrm>
        </p:spPr>
        <p:txBody>
          <a:bodyPr>
            <a:noAutofit/>
          </a:bodyPr>
          <a:lstStyle/>
          <a:p>
            <a:r>
              <a:rPr lang="en-CA" sz="2800" dirty="0"/>
              <a:t>John 5:19 Most assuredly, I say to you, the Son can do nothing of Himself, but what He sees the Father do; for whatever He does, the Son also does in like manner. </a:t>
            </a:r>
          </a:p>
          <a:p>
            <a:r>
              <a:rPr lang="en-CA" sz="2800" dirty="0"/>
              <a:t>John 5:30 I can of Myself do nothing. As I hear, I judge; and My judgement is righteous, because I do not seek my own will but the will of the Father who sent me.</a:t>
            </a:r>
          </a:p>
          <a:p>
            <a:r>
              <a:rPr lang="en-CA" sz="2800" dirty="0"/>
              <a:t>John 6:38 For I have come down from heaven, not to do my own will, but the will of Him who sent Me.</a:t>
            </a:r>
          </a:p>
          <a:p>
            <a:endParaRPr lang="en-CA" sz="2800" dirty="0"/>
          </a:p>
        </p:txBody>
      </p:sp>
    </p:spTree>
    <p:extLst>
      <p:ext uri="{BB962C8B-B14F-4D97-AF65-F5344CB8AC3E}">
        <p14:creationId xmlns:p14="http://schemas.microsoft.com/office/powerpoint/2010/main" val="217195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268</TotalTime>
  <Words>1078</Words>
  <Application>Microsoft Office PowerPoint</Application>
  <PresentationFormat>Widescreen</PresentationFormat>
  <Paragraphs>83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Garamond</vt:lpstr>
      <vt:lpstr>Organic</vt:lpstr>
      <vt:lpstr>The Holy Spirit in the life of Jesus Christ</vt:lpstr>
      <vt:lpstr>Jesus - Conceived by the Holy Spirit:</vt:lpstr>
      <vt:lpstr>Jesus’ Baptism</vt:lpstr>
      <vt:lpstr>Jesus’ temptation in the desert</vt:lpstr>
      <vt:lpstr>Jesus’ Public Declaration in Nazareth</vt:lpstr>
      <vt:lpstr>Isaiah’s prophetic insight </vt:lpstr>
      <vt:lpstr>Jesus’ Experienced Human Limitations</vt:lpstr>
      <vt:lpstr>Jesus lived a sinless life</vt:lpstr>
      <vt:lpstr>Jesus Followed His Heavenly Father’s Lead</vt:lpstr>
      <vt:lpstr>Peters’ Declaration</vt:lpstr>
      <vt:lpstr>Jesus was raised from the dead by the Spirit</vt:lpstr>
      <vt:lpstr>The Great Commission</vt:lpstr>
      <vt:lpstr>Our Human Limitations</vt:lpstr>
      <vt:lpstr>Jesus – our example</vt:lpstr>
      <vt:lpstr>The Apostles Commissioned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 Stange</dc:creator>
  <cp:lastModifiedBy>Ken Stange</cp:lastModifiedBy>
  <cp:revision>19</cp:revision>
  <cp:lastPrinted>2025-09-23T19:54:34Z</cp:lastPrinted>
  <dcterms:created xsi:type="dcterms:W3CDTF">2025-09-22T22:02:11Z</dcterms:created>
  <dcterms:modified xsi:type="dcterms:W3CDTF">2025-09-24T21:15:56Z</dcterms:modified>
</cp:coreProperties>
</file>