
<file path=[Content_Types].xml><?xml version="1.0" encoding="utf-8"?>
<Types xmlns="http://schemas.openxmlformats.org/package/2006/content-types">
  <Default Extension="heic" ContentType="image/heic"/>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0" r:id="rId6"/>
    <p:sldId id="266" r:id="rId7"/>
    <p:sldId id="263" r:id="rId8"/>
    <p:sldId id="264" r:id="rId9"/>
    <p:sldId id="265" r:id="rId10"/>
    <p:sldId id="259" r:id="rId11"/>
    <p:sldId id="262" r:id="rId12"/>
    <p:sldId id="267" r:id="rId13"/>
    <p:sldId id="282"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01" d="100"/>
          <a:sy n="101" d="100"/>
        </p:scale>
        <p:origin x="419" y="3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Lategan" userId="2cda308a4cca08cc" providerId="LiveId" clId="{98499FC8-E115-4E82-B0BC-60685ADEE622}"/>
    <pc:docChg chg="undo custSel addSld delSld modSld sldOrd">
      <pc:chgData name="Jan Lategan" userId="2cda308a4cca08cc" providerId="LiveId" clId="{98499FC8-E115-4E82-B0BC-60685ADEE622}" dt="2024-09-01T14:56:00.304" v="10116"/>
      <pc:docMkLst>
        <pc:docMk/>
      </pc:docMkLst>
      <pc:sldChg chg="modSp mod">
        <pc:chgData name="Jan Lategan" userId="2cda308a4cca08cc" providerId="LiveId" clId="{98499FC8-E115-4E82-B0BC-60685ADEE622}" dt="2024-08-29T03:13:18.728" v="7296" actId="114"/>
        <pc:sldMkLst>
          <pc:docMk/>
          <pc:sldMk cId="1966920123" sldId="256"/>
        </pc:sldMkLst>
        <pc:spChg chg="mod">
          <ac:chgData name="Jan Lategan" userId="2cda308a4cca08cc" providerId="LiveId" clId="{98499FC8-E115-4E82-B0BC-60685ADEE622}" dt="2024-08-29T03:09:17.195" v="7218" actId="14100"/>
          <ac:spMkLst>
            <pc:docMk/>
            <pc:sldMk cId="1966920123" sldId="256"/>
            <ac:spMk id="2" creationId="{25A75E6B-2E08-DA4D-B25B-2164519F5847}"/>
          </ac:spMkLst>
        </pc:spChg>
        <pc:spChg chg="mod">
          <ac:chgData name="Jan Lategan" userId="2cda308a4cca08cc" providerId="LiveId" clId="{98499FC8-E115-4E82-B0BC-60685ADEE622}" dt="2024-08-29T03:13:18.728" v="7296" actId="114"/>
          <ac:spMkLst>
            <pc:docMk/>
            <pc:sldMk cId="1966920123" sldId="256"/>
            <ac:spMk id="3" creationId="{DCA1B907-ABAB-1325-3DB7-72F8D8624939}"/>
          </ac:spMkLst>
        </pc:spChg>
      </pc:sldChg>
      <pc:sldChg chg="addSp modSp new mod">
        <pc:chgData name="Jan Lategan" userId="2cda308a4cca08cc" providerId="LiveId" clId="{98499FC8-E115-4E82-B0BC-60685ADEE622}" dt="2024-08-27T00:50:13.657" v="802" actId="255"/>
        <pc:sldMkLst>
          <pc:docMk/>
          <pc:sldMk cId="2755717433" sldId="257"/>
        </pc:sldMkLst>
        <pc:spChg chg="add mod">
          <ac:chgData name="Jan Lategan" userId="2cda308a4cca08cc" providerId="LiveId" clId="{98499FC8-E115-4E82-B0BC-60685ADEE622}" dt="2024-08-27T00:50:13.657" v="802" actId="255"/>
          <ac:spMkLst>
            <pc:docMk/>
            <pc:sldMk cId="2755717433" sldId="257"/>
            <ac:spMk id="2" creationId="{FA43B3C1-9D09-0442-38E6-82ED58DCB8E8}"/>
          </ac:spMkLst>
        </pc:spChg>
        <pc:spChg chg="add mod">
          <ac:chgData name="Jan Lategan" userId="2cda308a4cca08cc" providerId="LiveId" clId="{98499FC8-E115-4E82-B0BC-60685ADEE622}" dt="2024-08-27T00:47:58.178" v="718" actId="1076"/>
          <ac:spMkLst>
            <pc:docMk/>
            <pc:sldMk cId="2755717433" sldId="257"/>
            <ac:spMk id="3" creationId="{3B5A3F99-3A11-CBBA-4BB9-2D4823D62051}"/>
          </ac:spMkLst>
        </pc:spChg>
      </pc:sldChg>
      <pc:sldChg chg="addSp modSp new mod">
        <pc:chgData name="Jan Lategan" userId="2cda308a4cca08cc" providerId="LiveId" clId="{98499FC8-E115-4E82-B0BC-60685ADEE622}" dt="2024-08-27T01:00:32.656" v="1057" actId="255"/>
        <pc:sldMkLst>
          <pc:docMk/>
          <pc:sldMk cId="1043715143" sldId="258"/>
        </pc:sldMkLst>
        <pc:spChg chg="add mod">
          <ac:chgData name="Jan Lategan" userId="2cda308a4cca08cc" providerId="LiveId" clId="{98499FC8-E115-4E82-B0BC-60685ADEE622}" dt="2024-08-27T01:00:32.656" v="1057" actId="255"/>
          <ac:spMkLst>
            <pc:docMk/>
            <pc:sldMk cId="1043715143" sldId="258"/>
            <ac:spMk id="2" creationId="{DC549B19-93FD-F219-CF70-4530F4464FFA}"/>
          </ac:spMkLst>
        </pc:spChg>
        <pc:spChg chg="add mod">
          <ac:chgData name="Jan Lategan" userId="2cda308a4cca08cc" providerId="LiveId" clId="{98499FC8-E115-4E82-B0BC-60685ADEE622}" dt="2024-08-27T00:50:33.897" v="803" actId="14100"/>
          <ac:spMkLst>
            <pc:docMk/>
            <pc:sldMk cId="1043715143" sldId="258"/>
            <ac:spMk id="3" creationId="{09C59B00-381D-4009-0674-700D50BF8822}"/>
          </ac:spMkLst>
        </pc:spChg>
      </pc:sldChg>
      <pc:sldChg chg="addSp modSp new mod">
        <pc:chgData name="Jan Lategan" userId="2cda308a4cca08cc" providerId="LiveId" clId="{98499FC8-E115-4E82-B0BC-60685ADEE622}" dt="2024-08-29T03:31:00.021" v="7321" actId="14100"/>
        <pc:sldMkLst>
          <pc:docMk/>
          <pc:sldMk cId="3908380551" sldId="259"/>
        </pc:sldMkLst>
        <pc:spChg chg="add mod">
          <ac:chgData name="Jan Lategan" userId="2cda308a4cca08cc" providerId="LiveId" clId="{98499FC8-E115-4E82-B0BC-60685ADEE622}" dt="2024-08-29T03:31:00.021" v="7321" actId="14100"/>
          <ac:spMkLst>
            <pc:docMk/>
            <pc:sldMk cId="3908380551" sldId="259"/>
            <ac:spMk id="2" creationId="{E2D6D897-47B8-2F4F-7F3D-AFB3148F3C99}"/>
          </ac:spMkLst>
        </pc:spChg>
      </pc:sldChg>
      <pc:sldChg chg="addSp modSp new mod">
        <pc:chgData name="Jan Lategan" userId="2cda308a4cca08cc" providerId="LiveId" clId="{98499FC8-E115-4E82-B0BC-60685ADEE622}" dt="2024-08-27T01:20:15.338" v="1289" actId="20577"/>
        <pc:sldMkLst>
          <pc:docMk/>
          <pc:sldMk cId="255387531" sldId="260"/>
        </pc:sldMkLst>
        <pc:spChg chg="add mod">
          <ac:chgData name="Jan Lategan" userId="2cda308a4cca08cc" providerId="LiveId" clId="{98499FC8-E115-4E82-B0BC-60685ADEE622}" dt="2024-08-27T00:57:40.075" v="1038" actId="14100"/>
          <ac:spMkLst>
            <pc:docMk/>
            <pc:sldMk cId="255387531" sldId="260"/>
            <ac:spMk id="2" creationId="{09CA17AD-DE48-A408-000E-CF39B937DFD3}"/>
          </ac:spMkLst>
        </pc:spChg>
        <pc:spChg chg="add mod">
          <ac:chgData name="Jan Lategan" userId="2cda308a4cca08cc" providerId="LiveId" clId="{98499FC8-E115-4E82-B0BC-60685ADEE622}" dt="2024-08-27T01:20:15.338" v="1289" actId="20577"/>
          <ac:spMkLst>
            <pc:docMk/>
            <pc:sldMk cId="255387531" sldId="260"/>
            <ac:spMk id="3" creationId="{6232C958-33FE-B459-3E31-D3FACC046F35}"/>
          </ac:spMkLst>
        </pc:spChg>
      </pc:sldChg>
      <pc:sldChg chg="addSp modSp new mod ord">
        <pc:chgData name="Jan Lategan" userId="2cda308a4cca08cc" providerId="LiveId" clId="{98499FC8-E115-4E82-B0BC-60685ADEE622}" dt="2024-09-01T14:56:00.304" v="10116"/>
        <pc:sldMkLst>
          <pc:docMk/>
          <pc:sldMk cId="4208016718" sldId="261"/>
        </pc:sldMkLst>
        <pc:spChg chg="add mod">
          <ac:chgData name="Jan Lategan" userId="2cda308a4cca08cc" providerId="LiveId" clId="{98499FC8-E115-4E82-B0BC-60685ADEE622}" dt="2024-08-27T01:00:56.923" v="1059" actId="255"/>
          <ac:spMkLst>
            <pc:docMk/>
            <pc:sldMk cId="4208016718" sldId="261"/>
            <ac:spMk id="2" creationId="{CC72DAA2-F618-EFEB-805A-43A4B8E9F2E1}"/>
          </ac:spMkLst>
        </pc:spChg>
        <pc:spChg chg="add mod">
          <ac:chgData name="Jan Lategan" userId="2cda308a4cca08cc" providerId="LiveId" clId="{98499FC8-E115-4E82-B0BC-60685ADEE622}" dt="2024-08-27T01:05:37.986" v="1232" actId="255"/>
          <ac:spMkLst>
            <pc:docMk/>
            <pc:sldMk cId="4208016718" sldId="261"/>
            <ac:spMk id="3" creationId="{20529872-C898-96C0-F6A2-BEEA72EB017A}"/>
          </ac:spMkLst>
        </pc:spChg>
      </pc:sldChg>
      <pc:sldChg chg="addSp delSp modSp new mod ord">
        <pc:chgData name="Jan Lategan" userId="2cda308a4cca08cc" providerId="LiveId" clId="{98499FC8-E115-4E82-B0BC-60685ADEE622}" dt="2024-08-27T03:09:41.402" v="2834" actId="113"/>
        <pc:sldMkLst>
          <pc:docMk/>
          <pc:sldMk cId="3117453486" sldId="262"/>
        </pc:sldMkLst>
        <pc:spChg chg="add del mod">
          <ac:chgData name="Jan Lategan" userId="2cda308a4cca08cc" providerId="LiveId" clId="{98499FC8-E115-4E82-B0BC-60685ADEE622}" dt="2024-08-27T01:14:46.198" v="1236"/>
          <ac:spMkLst>
            <pc:docMk/>
            <pc:sldMk cId="3117453486" sldId="262"/>
            <ac:spMk id="2" creationId="{10C4FC54-ED47-46E3-080D-D505C3ED7622}"/>
          </ac:spMkLst>
        </pc:spChg>
        <pc:spChg chg="add mod">
          <ac:chgData name="Jan Lategan" userId="2cda308a4cca08cc" providerId="LiveId" clId="{98499FC8-E115-4E82-B0BC-60685ADEE622}" dt="2024-08-27T01:25:28.894" v="1340" actId="115"/>
          <ac:spMkLst>
            <pc:docMk/>
            <pc:sldMk cId="3117453486" sldId="262"/>
            <ac:spMk id="3" creationId="{6D2920C9-DAA3-8FB8-0A81-A8E99599E908}"/>
          </ac:spMkLst>
        </pc:spChg>
        <pc:spChg chg="add del mod">
          <ac:chgData name="Jan Lategan" userId="2cda308a4cca08cc" providerId="LiveId" clId="{98499FC8-E115-4E82-B0BC-60685ADEE622}" dt="2024-08-27T01:25:30.070" v="1342"/>
          <ac:spMkLst>
            <pc:docMk/>
            <pc:sldMk cId="3117453486" sldId="262"/>
            <ac:spMk id="4" creationId="{B3FE4FCA-83D6-FCA1-E8A2-B2D9582458E0}"/>
          </ac:spMkLst>
        </pc:spChg>
        <pc:spChg chg="add mod">
          <ac:chgData name="Jan Lategan" userId="2cda308a4cca08cc" providerId="LiveId" clId="{98499FC8-E115-4E82-B0BC-60685ADEE622}" dt="2024-08-27T03:07:18.708" v="2790" actId="20577"/>
          <ac:spMkLst>
            <pc:docMk/>
            <pc:sldMk cId="3117453486" sldId="262"/>
            <ac:spMk id="5" creationId="{D58A86CB-3350-D527-2809-B89A89D50AFA}"/>
          </ac:spMkLst>
        </pc:spChg>
        <pc:spChg chg="add mod">
          <ac:chgData name="Jan Lategan" userId="2cda308a4cca08cc" providerId="LiveId" clId="{98499FC8-E115-4E82-B0BC-60685ADEE622}" dt="2024-08-27T03:09:41.402" v="2834" actId="113"/>
          <ac:spMkLst>
            <pc:docMk/>
            <pc:sldMk cId="3117453486" sldId="262"/>
            <ac:spMk id="6" creationId="{BF3E1229-C66B-0096-6E13-48DD40CF89F8}"/>
          </ac:spMkLst>
        </pc:spChg>
      </pc:sldChg>
      <pc:sldChg chg="addSp modSp new mod">
        <pc:chgData name="Jan Lategan" userId="2cda308a4cca08cc" providerId="LiveId" clId="{98499FC8-E115-4E82-B0BC-60685ADEE622}" dt="2024-08-27T01:36:06.403" v="1575" actId="115"/>
        <pc:sldMkLst>
          <pc:docMk/>
          <pc:sldMk cId="1049246785" sldId="263"/>
        </pc:sldMkLst>
        <pc:spChg chg="add mod">
          <ac:chgData name="Jan Lategan" userId="2cda308a4cca08cc" providerId="LiveId" clId="{98499FC8-E115-4E82-B0BC-60685ADEE622}" dt="2024-08-27T01:36:06.403" v="1575" actId="115"/>
          <ac:spMkLst>
            <pc:docMk/>
            <pc:sldMk cId="1049246785" sldId="263"/>
            <ac:spMk id="2" creationId="{DFA5D1D9-2E43-2E34-FFD6-EB1E31993EDC}"/>
          </ac:spMkLst>
        </pc:spChg>
        <pc:spChg chg="add mod">
          <ac:chgData name="Jan Lategan" userId="2cda308a4cca08cc" providerId="LiveId" clId="{98499FC8-E115-4E82-B0BC-60685ADEE622}" dt="2024-08-27T01:35:52.094" v="1574" actId="14100"/>
          <ac:spMkLst>
            <pc:docMk/>
            <pc:sldMk cId="1049246785" sldId="263"/>
            <ac:spMk id="3" creationId="{1C191488-B3E9-571C-FB88-C523332C9A0A}"/>
          </ac:spMkLst>
        </pc:spChg>
      </pc:sldChg>
      <pc:sldChg chg="addSp modSp new mod">
        <pc:chgData name="Jan Lategan" userId="2cda308a4cca08cc" providerId="LiveId" clId="{98499FC8-E115-4E82-B0BC-60685ADEE622}" dt="2024-08-27T01:52:56.615" v="1790" actId="1076"/>
        <pc:sldMkLst>
          <pc:docMk/>
          <pc:sldMk cId="3238838773" sldId="264"/>
        </pc:sldMkLst>
        <pc:spChg chg="add mod">
          <ac:chgData name="Jan Lategan" userId="2cda308a4cca08cc" providerId="LiveId" clId="{98499FC8-E115-4E82-B0BC-60685ADEE622}" dt="2024-08-27T01:37:48.111" v="1596" actId="115"/>
          <ac:spMkLst>
            <pc:docMk/>
            <pc:sldMk cId="3238838773" sldId="264"/>
            <ac:spMk id="2" creationId="{D7034D7B-3DFD-EBEF-596C-666AD3B14406}"/>
          </ac:spMkLst>
        </pc:spChg>
        <pc:spChg chg="add mod">
          <ac:chgData name="Jan Lategan" userId="2cda308a4cca08cc" providerId="LiveId" clId="{98499FC8-E115-4E82-B0BC-60685ADEE622}" dt="2024-08-27T01:52:56.615" v="1790" actId="1076"/>
          <ac:spMkLst>
            <pc:docMk/>
            <pc:sldMk cId="3238838773" sldId="264"/>
            <ac:spMk id="3" creationId="{610A68D3-D84C-8668-0B62-1E64CADDD3ED}"/>
          </ac:spMkLst>
        </pc:spChg>
      </pc:sldChg>
      <pc:sldChg chg="addSp modSp new mod">
        <pc:chgData name="Jan Lategan" userId="2cda308a4cca08cc" providerId="LiveId" clId="{98499FC8-E115-4E82-B0BC-60685ADEE622}" dt="2024-08-27T02:29:49.318" v="2105" actId="13926"/>
        <pc:sldMkLst>
          <pc:docMk/>
          <pc:sldMk cId="920620300" sldId="265"/>
        </pc:sldMkLst>
        <pc:spChg chg="add mod">
          <ac:chgData name="Jan Lategan" userId="2cda308a4cca08cc" providerId="LiveId" clId="{98499FC8-E115-4E82-B0BC-60685ADEE622}" dt="2024-08-27T02:13:44.048" v="1975" actId="14100"/>
          <ac:spMkLst>
            <pc:docMk/>
            <pc:sldMk cId="920620300" sldId="265"/>
            <ac:spMk id="2" creationId="{409E2682-BFE1-C303-8F0F-FBF4066915FC}"/>
          </ac:spMkLst>
        </pc:spChg>
        <pc:spChg chg="add mod">
          <ac:chgData name="Jan Lategan" userId="2cda308a4cca08cc" providerId="LiveId" clId="{98499FC8-E115-4E82-B0BC-60685ADEE622}" dt="2024-08-27T02:29:49.318" v="2105" actId="13926"/>
          <ac:spMkLst>
            <pc:docMk/>
            <pc:sldMk cId="920620300" sldId="265"/>
            <ac:spMk id="3" creationId="{05F88F91-F7BD-DFCE-58B2-E40979D27539}"/>
          </ac:spMkLst>
        </pc:spChg>
      </pc:sldChg>
      <pc:sldChg chg="addSp modSp new mod ord">
        <pc:chgData name="Jan Lategan" userId="2cda308a4cca08cc" providerId="LiveId" clId="{98499FC8-E115-4E82-B0BC-60685ADEE622}" dt="2024-08-27T23:45:11.250" v="3486"/>
        <pc:sldMkLst>
          <pc:docMk/>
          <pc:sldMk cId="2712876134" sldId="266"/>
        </pc:sldMkLst>
        <pc:spChg chg="add mod">
          <ac:chgData name="Jan Lategan" userId="2cda308a4cca08cc" providerId="LiveId" clId="{98499FC8-E115-4E82-B0BC-60685ADEE622}" dt="2024-08-27T02:34:56.066" v="2132" actId="20577"/>
          <ac:spMkLst>
            <pc:docMk/>
            <pc:sldMk cId="2712876134" sldId="266"/>
            <ac:spMk id="2" creationId="{DD25B82A-D2EE-CCE5-5185-D6808C2A0DC9}"/>
          </ac:spMkLst>
        </pc:spChg>
        <pc:spChg chg="add mod">
          <ac:chgData name="Jan Lategan" userId="2cda308a4cca08cc" providerId="LiveId" clId="{98499FC8-E115-4E82-B0BC-60685ADEE622}" dt="2024-08-27T02:27:57.102" v="2100" actId="14100"/>
          <ac:spMkLst>
            <pc:docMk/>
            <pc:sldMk cId="2712876134" sldId="266"/>
            <ac:spMk id="3" creationId="{1E0515B6-3AD8-53BD-D12E-2D193A878822}"/>
          </ac:spMkLst>
        </pc:spChg>
      </pc:sldChg>
      <pc:sldChg chg="addSp modSp new mod ord">
        <pc:chgData name="Jan Lategan" userId="2cda308a4cca08cc" providerId="LiveId" clId="{98499FC8-E115-4E82-B0BC-60685ADEE622}" dt="2024-08-27T23:41:24.427" v="3484" actId="20577"/>
        <pc:sldMkLst>
          <pc:docMk/>
          <pc:sldMk cId="1354737081" sldId="267"/>
        </pc:sldMkLst>
        <pc:spChg chg="add mod">
          <ac:chgData name="Jan Lategan" userId="2cda308a4cca08cc" providerId="LiveId" clId="{98499FC8-E115-4E82-B0BC-60685ADEE622}" dt="2024-08-27T23:41:24.427" v="3484" actId="20577"/>
          <ac:spMkLst>
            <pc:docMk/>
            <pc:sldMk cId="1354737081" sldId="267"/>
            <ac:spMk id="2" creationId="{FBEB4E12-E6D7-2A48-62CD-8A91E820632D}"/>
          </ac:spMkLst>
        </pc:spChg>
        <pc:spChg chg="add mod">
          <ac:chgData name="Jan Lategan" userId="2cda308a4cca08cc" providerId="LiveId" clId="{98499FC8-E115-4E82-B0BC-60685ADEE622}" dt="2024-08-27T02:46:37.226" v="2584" actId="20577"/>
          <ac:spMkLst>
            <pc:docMk/>
            <pc:sldMk cId="1354737081" sldId="267"/>
            <ac:spMk id="3" creationId="{605B14DD-8664-9F01-D291-1FD947F3CD56}"/>
          </ac:spMkLst>
        </pc:spChg>
      </pc:sldChg>
      <pc:sldChg chg="addSp modSp new mod">
        <pc:chgData name="Jan Lategan" userId="2cda308a4cca08cc" providerId="LiveId" clId="{98499FC8-E115-4E82-B0BC-60685ADEE622}" dt="2024-08-30T04:52:51.624" v="9656" actId="20577"/>
        <pc:sldMkLst>
          <pc:docMk/>
          <pc:sldMk cId="681093232" sldId="268"/>
        </pc:sldMkLst>
        <pc:spChg chg="add mod">
          <ac:chgData name="Jan Lategan" userId="2cda308a4cca08cc" providerId="LiveId" clId="{98499FC8-E115-4E82-B0BC-60685ADEE622}" dt="2024-08-27T03:23:17.316" v="2875" actId="115"/>
          <ac:spMkLst>
            <pc:docMk/>
            <pc:sldMk cId="681093232" sldId="268"/>
            <ac:spMk id="2" creationId="{A830E484-CEA8-932E-CB55-BD85423CC9B8}"/>
          </ac:spMkLst>
        </pc:spChg>
        <pc:spChg chg="add mod">
          <ac:chgData name="Jan Lategan" userId="2cda308a4cca08cc" providerId="LiveId" clId="{98499FC8-E115-4E82-B0BC-60685ADEE622}" dt="2024-08-30T04:52:51.624" v="9656" actId="20577"/>
          <ac:spMkLst>
            <pc:docMk/>
            <pc:sldMk cId="681093232" sldId="268"/>
            <ac:spMk id="3" creationId="{ED16158A-C13F-E19E-C2CB-53CEB3194C0A}"/>
          </ac:spMkLst>
        </pc:spChg>
      </pc:sldChg>
      <pc:sldChg chg="addSp modSp new mod">
        <pc:chgData name="Jan Lategan" userId="2cda308a4cca08cc" providerId="LiveId" clId="{98499FC8-E115-4E82-B0BC-60685ADEE622}" dt="2024-08-27T03:45:26.618" v="3293" actId="115"/>
        <pc:sldMkLst>
          <pc:docMk/>
          <pc:sldMk cId="691203693" sldId="269"/>
        </pc:sldMkLst>
        <pc:spChg chg="add mod">
          <ac:chgData name="Jan Lategan" userId="2cda308a4cca08cc" providerId="LiveId" clId="{98499FC8-E115-4E82-B0BC-60685ADEE622}" dt="2024-08-27T03:45:26.618" v="3293" actId="115"/>
          <ac:spMkLst>
            <pc:docMk/>
            <pc:sldMk cId="691203693" sldId="269"/>
            <ac:spMk id="2" creationId="{E1AA0ECA-E23B-F0C3-900D-38366A5F8A4E}"/>
          </ac:spMkLst>
        </pc:spChg>
      </pc:sldChg>
      <pc:sldChg chg="addSp modSp new mod">
        <pc:chgData name="Jan Lategan" userId="2cda308a4cca08cc" providerId="LiveId" clId="{98499FC8-E115-4E82-B0BC-60685ADEE622}" dt="2024-08-27T03:51:23.936" v="3461" actId="14100"/>
        <pc:sldMkLst>
          <pc:docMk/>
          <pc:sldMk cId="3133064406" sldId="270"/>
        </pc:sldMkLst>
        <pc:spChg chg="add mod">
          <ac:chgData name="Jan Lategan" userId="2cda308a4cca08cc" providerId="LiveId" clId="{98499FC8-E115-4E82-B0BC-60685ADEE622}" dt="2024-08-27T03:50:43.392" v="3456" actId="14100"/>
          <ac:spMkLst>
            <pc:docMk/>
            <pc:sldMk cId="3133064406" sldId="270"/>
            <ac:spMk id="2" creationId="{D54F29BF-6404-421B-C1F0-B2EB89927900}"/>
          </ac:spMkLst>
        </pc:spChg>
        <pc:spChg chg="add mod">
          <ac:chgData name="Jan Lategan" userId="2cda308a4cca08cc" providerId="LiveId" clId="{98499FC8-E115-4E82-B0BC-60685ADEE622}" dt="2024-08-27T03:51:23.936" v="3461" actId="14100"/>
          <ac:spMkLst>
            <pc:docMk/>
            <pc:sldMk cId="3133064406" sldId="270"/>
            <ac:spMk id="3" creationId="{DD9028B1-4DFE-799C-5C42-8526C1CA2462}"/>
          </ac:spMkLst>
        </pc:spChg>
      </pc:sldChg>
      <pc:sldChg chg="addSp modSp new del mod ord">
        <pc:chgData name="Jan Lategan" userId="2cda308a4cca08cc" providerId="LiveId" clId="{98499FC8-E115-4E82-B0BC-60685ADEE622}" dt="2024-08-28T04:52:26.060" v="7212" actId="2696"/>
        <pc:sldMkLst>
          <pc:docMk/>
          <pc:sldMk cId="1941424365" sldId="271"/>
        </pc:sldMkLst>
        <pc:picChg chg="add mod">
          <ac:chgData name="Jan Lategan" userId="2cda308a4cca08cc" providerId="LiveId" clId="{98499FC8-E115-4E82-B0BC-60685ADEE622}" dt="2024-08-28T04:35:00.341" v="7207" actId="14100"/>
          <ac:picMkLst>
            <pc:docMk/>
            <pc:sldMk cId="1941424365" sldId="271"/>
            <ac:picMk id="3" creationId="{66ABD13C-606B-F7AE-4F4F-2FE97EF05F37}"/>
          </ac:picMkLst>
        </pc:picChg>
      </pc:sldChg>
      <pc:sldChg chg="addSp delSp modSp new mod ord">
        <pc:chgData name="Jan Lategan" userId="2cda308a4cca08cc" providerId="LiveId" clId="{98499FC8-E115-4E82-B0BC-60685ADEE622}" dt="2024-08-28T02:28:21.972" v="3892" actId="14100"/>
        <pc:sldMkLst>
          <pc:docMk/>
          <pc:sldMk cId="4235015843" sldId="272"/>
        </pc:sldMkLst>
        <pc:spChg chg="add del mod">
          <ac:chgData name="Jan Lategan" userId="2cda308a4cca08cc" providerId="LiveId" clId="{98499FC8-E115-4E82-B0BC-60685ADEE622}" dt="2024-08-28T02:12:30.985" v="3507"/>
          <ac:spMkLst>
            <pc:docMk/>
            <pc:sldMk cId="4235015843" sldId="272"/>
            <ac:spMk id="2" creationId="{41C9F5C0-D5C8-5C15-3162-F92629214A6A}"/>
          </ac:spMkLst>
        </pc:spChg>
        <pc:spChg chg="add mod">
          <ac:chgData name="Jan Lategan" userId="2cda308a4cca08cc" providerId="LiveId" clId="{98499FC8-E115-4E82-B0BC-60685ADEE622}" dt="2024-08-28T02:14:51.783" v="3562" actId="14100"/>
          <ac:spMkLst>
            <pc:docMk/>
            <pc:sldMk cId="4235015843" sldId="272"/>
            <ac:spMk id="3" creationId="{62475EE1-07C6-1548-43EA-4FF5CA5E3640}"/>
          </ac:spMkLst>
        </pc:spChg>
        <pc:spChg chg="add mod">
          <ac:chgData name="Jan Lategan" userId="2cda308a4cca08cc" providerId="LiveId" clId="{98499FC8-E115-4E82-B0BC-60685ADEE622}" dt="2024-08-28T02:28:21.972" v="3892" actId="14100"/>
          <ac:spMkLst>
            <pc:docMk/>
            <pc:sldMk cId="4235015843" sldId="272"/>
            <ac:spMk id="4" creationId="{53390BA7-9B86-56B7-FE20-A996248ECD89}"/>
          </ac:spMkLst>
        </pc:spChg>
      </pc:sldChg>
      <pc:sldChg chg="addSp modSp new mod">
        <pc:chgData name="Jan Lategan" userId="2cda308a4cca08cc" providerId="LiveId" clId="{98499FC8-E115-4E82-B0BC-60685ADEE622}" dt="2024-08-28T02:35:37.837" v="4164" actId="255"/>
        <pc:sldMkLst>
          <pc:docMk/>
          <pc:sldMk cId="2717508400" sldId="273"/>
        </pc:sldMkLst>
        <pc:spChg chg="add mod">
          <ac:chgData name="Jan Lategan" userId="2cda308a4cca08cc" providerId="LiveId" clId="{98499FC8-E115-4E82-B0BC-60685ADEE622}" dt="2024-08-28T02:35:37.837" v="4164" actId="255"/>
          <ac:spMkLst>
            <pc:docMk/>
            <pc:sldMk cId="2717508400" sldId="273"/>
            <ac:spMk id="2" creationId="{2ABF444E-1759-4642-FB42-2BD39F8E999F}"/>
          </ac:spMkLst>
        </pc:spChg>
      </pc:sldChg>
      <pc:sldChg chg="addSp delSp modSp new mod">
        <pc:chgData name="Jan Lategan" userId="2cda308a4cca08cc" providerId="LiveId" clId="{98499FC8-E115-4E82-B0BC-60685ADEE622}" dt="2024-08-28T03:28:17.485" v="5133" actId="2711"/>
        <pc:sldMkLst>
          <pc:docMk/>
          <pc:sldMk cId="2540280752" sldId="274"/>
        </pc:sldMkLst>
        <pc:spChg chg="add del mod">
          <ac:chgData name="Jan Lategan" userId="2cda308a4cca08cc" providerId="LiveId" clId="{98499FC8-E115-4E82-B0BC-60685ADEE622}" dt="2024-08-28T02:44:37.180" v="4206"/>
          <ac:spMkLst>
            <pc:docMk/>
            <pc:sldMk cId="2540280752" sldId="274"/>
            <ac:spMk id="2" creationId="{86BB8994-0187-38AB-7A61-A0CF41C82349}"/>
          </ac:spMkLst>
        </pc:spChg>
        <pc:spChg chg="add mod">
          <ac:chgData name="Jan Lategan" userId="2cda308a4cca08cc" providerId="LiveId" clId="{98499FC8-E115-4E82-B0BC-60685ADEE622}" dt="2024-08-28T02:55:19.996" v="4493" actId="1076"/>
          <ac:spMkLst>
            <pc:docMk/>
            <pc:sldMk cId="2540280752" sldId="274"/>
            <ac:spMk id="3" creationId="{84A11489-75DF-5BA5-E1EB-4F660453EFF5}"/>
          </ac:spMkLst>
        </pc:spChg>
        <pc:spChg chg="add mod">
          <ac:chgData name="Jan Lategan" userId="2cda308a4cca08cc" providerId="LiveId" clId="{98499FC8-E115-4E82-B0BC-60685ADEE622}" dt="2024-08-28T03:28:17.485" v="5133" actId="2711"/>
          <ac:spMkLst>
            <pc:docMk/>
            <pc:sldMk cId="2540280752" sldId="274"/>
            <ac:spMk id="4" creationId="{5DF6E571-6792-40F6-238C-54279167C999}"/>
          </ac:spMkLst>
        </pc:spChg>
      </pc:sldChg>
      <pc:sldChg chg="addSp delSp modSp new mod">
        <pc:chgData name="Jan Lategan" userId="2cda308a4cca08cc" providerId="LiveId" clId="{98499FC8-E115-4E82-B0BC-60685ADEE622}" dt="2024-08-28T03:32:40.758" v="5164" actId="20577"/>
        <pc:sldMkLst>
          <pc:docMk/>
          <pc:sldMk cId="163657316" sldId="275"/>
        </pc:sldMkLst>
        <pc:spChg chg="add del mod">
          <ac:chgData name="Jan Lategan" userId="2cda308a4cca08cc" providerId="LiveId" clId="{98499FC8-E115-4E82-B0BC-60685ADEE622}" dt="2024-08-28T02:57:08.565" v="4502"/>
          <ac:spMkLst>
            <pc:docMk/>
            <pc:sldMk cId="163657316" sldId="275"/>
            <ac:spMk id="2" creationId="{727866EC-C1ED-E44F-BB27-BA6EC6832B57}"/>
          </ac:spMkLst>
        </pc:spChg>
        <pc:spChg chg="add mod">
          <ac:chgData name="Jan Lategan" userId="2cda308a4cca08cc" providerId="LiveId" clId="{98499FC8-E115-4E82-B0BC-60685ADEE622}" dt="2024-08-28T03:32:40.758" v="5164" actId="20577"/>
          <ac:spMkLst>
            <pc:docMk/>
            <pc:sldMk cId="163657316" sldId="275"/>
            <ac:spMk id="3" creationId="{D33A117A-A138-B393-CDF2-B22A0A2E67D8}"/>
          </ac:spMkLst>
        </pc:spChg>
      </pc:sldChg>
      <pc:sldChg chg="addSp modSp new mod">
        <pc:chgData name="Jan Lategan" userId="2cda308a4cca08cc" providerId="LiveId" clId="{98499FC8-E115-4E82-B0BC-60685ADEE622}" dt="2024-08-29T03:56:59.025" v="7423" actId="20577"/>
        <pc:sldMkLst>
          <pc:docMk/>
          <pc:sldMk cId="4289620394" sldId="276"/>
        </pc:sldMkLst>
        <pc:spChg chg="add mod">
          <ac:chgData name="Jan Lategan" userId="2cda308a4cca08cc" providerId="LiveId" clId="{98499FC8-E115-4E82-B0BC-60685ADEE622}" dt="2024-08-29T03:56:59.025" v="7423" actId="20577"/>
          <ac:spMkLst>
            <pc:docMk/>
            <pc:sldMk cId="4289620394" sldId="276"/>
            <ac:spMk id="3" creationId="{68C5AE5D-650B-206C-46A5-4E117BCE37A4}"/>
          </ac:spMkLst>
        </pc:spChg>
      </pc:sldChg>
      <pc:sldChg chg="addSp modSp new mod">
        <pc:chgData name="Jan Lategan" userId="2cda308a4cca08cc" providerId="LiveId" clId="{98499FC8-E115-4E82-B0BC-60685ADEE622}" dt="2024-08-29T03:57:18.782" v="7427" actId="20577"/>
        <pc:sldMkLst>
          <pc:docMk/>
          <pc:sldMk cId="852504223" sldId="277"/>
        </pc:sldMkLst>
        <pc:spChg chg="add mod">
          <ac:chgData name="Jan Lategan" userId="2cda308a4cca08cc" providerId="LiveId" clId="{98499FC8-E115-4E82-B0BC-60685ADEE622}" dt="2024-08-29T03:57:18.782" v="7427" actId="20577"/>
          <ac:spMkLst>
            <pc:docMk/>
            <pc:sldMk cId="852504223" sldId="277"/>
            <ac:spMk id="2" creationId="{337E19BD-BB02-E267-90E4-1A9F0094A6C4}"/>
          </ac:spMkLst>
        </pc:spChg>
      </pc:sldChg>
      <pc:sldChg chg="addSp modSp new mod">
        <pc:chgData name="Jan Lategan" userId="2cda308a4cca08cc" providerId="LiveId" clId="{98499FC8-E115-4E82-B0BC-60685ADEE622}" dt="2024-08-28T04:00:59.954" v="6086" actId="20577"/>
        <pc:sldMkLst>
          <pc:docMk/>
          <pc:sldMk cId="3211313944" sldId="278"/>
        </pc:sldMkLst>
        <pc:spChg chg="add mod">
          <ac:chgData name="Jan Lategan" userId="2cda308a4cca08cc" providerId="LiveId" clId="{98499FC8-E115-4E82-B0BC-60685ADEE622}" dt="2024-08-28T04:00:59.954" v="6086" actId="20577"/>
          <ac:spMkLst>
            <pc:docMk/>
            <pc:sldMk cId="3211313944" sldId="278"/>
            <ac:spMk id="2" creationId="{0359ED27-F78F-1326-DC29-4AA7F210D4C9}"/>
          </ac:spMkLst>
        </pc:spChg>
      </pc:sldChg>
      <pc:sldChg chg="addSp modSp new mod">
        <pc:chgData name="Jan Lategan" userId="2cda308a4cca08cc" providerId="LiveId" clId="{98499FC8-E115-4E82-B0BC-60685ADEE622}" dt="2024-08-28T04:17:19.637" v="6676" actId="115"/>
        <pc:sldMkLst>
          <pc:docMk/>
          <pc:sldMk cId="3381105858" sldId="279"/>
        </pc:sldMkLst>
        <pc:spChg chg="add mod">
          <ac:chgData name="Jan Lategan" userId="2cda308a4cca08cc" providerId="LiveId" clId="{98499FC8-E115-4E82-B0BC-60685ADEE622}" dt="2024-08-28T04:17:19.637" v="6676" actId="115"/>
          <ac:spMkLst>
            <pc:docMk/>
            <pc:sldMk cId="3381105858" sldId="279"/>
            <ac:spMk id="2" creationId="{FEFBFD2E-1446-4AC6-C211-3E6413E28B10}"/>
          </ac:spMkLst>
        </pc:spChg>
      </pc:sldChg>
      <pc:sldChg chg="addSp modSp new mod">
        <pc:chgData name="Jan Lategan" userId="2cda308a4cca08cc" providerId="LiveId" clId="{98499FC8-E115-4E82-B0BC-60685ADEE622}" dt="2024-08-28T04:27:00.353" v="7204" actId="20577"/>
        <pc:sldMkLst>
          <pc:docMk/>
          <pc:sldMk cId="4075413899" sldId="280"/>
        </pc:sldMkLst>
        <pc:spChg chg="add mod">
          <ac:chgData name="Jan Lategan" userId="2cda308a4cca08cc" providerId="LiveId" clId="{98499FC8-E115-4E82-B0BC-60685ADEE622}" dt="2024-08-28T04:27:00.353" v="7204" actId="20577"/>
          <ac:spMkLst>
            <pc:docMk/>
            <pc:sldMk cId="4075413899" sldId="280"/>
            <ac:spMk id="2" creationId="{D90E4F56-8F93-8221-5B56-3E7F6BDC082C}"/>
          </ac:spMkLst>
        </pc:spChg>
      </pc:sldChg>
      <pc:sldChg chg="addSp modSp new mod">
        <pc:chgData name="Jan Lategan" userId="2cda308a4cca08cc" providerId="LiveId" clId="{98499FC8-E115-4E82-B0BC-60685ADEE622}" dt="2024-09-01T00:25:44.249" v="9875" actId="20577"/>
        <pc:sldMkLst>
          <pc:docMk/>
          <pc:sldMk cId="1082092073" sldId="281"/>
        </pc:sldMkLst>
        <pc:spChg chg="add mod">
          <ac:chgData name="Jan Lategan" userId="2cda308a4cca08cc" providerId="LiveId" clId="{98499FC8-E115-4E82-B0BC-60685ADEE622}" dt="2024-09-01T00:25:44.249" v="9875" actId="20577"/>
          <ac:spMkLst>
            <pc:docMk/>
            <pc:sldMk cId="1082092073" sldId="281"/>
            <ac:spMk id="2" creationId="{C1E2BB22-98A4-9DE6-35F7-E5C650C74F4D}"/>
          </ac:spMkLst>
        </pc:spChg>
        <pc:spChg chg="add mod">
          <ac:chgData name="Jan Lategan" userId="2cda308a4cca08cc" providerId="LiveId" clId="{98499FC8-E115-4E82-B0BC-60685ADEE622}" dt="2024-08-29T04:15:59.846" v="7925" actId="20577"/>
          <ac:spMkLst>
            <pc:docMk/>
            <pc:sldMk cId="1082092073" sldId="281"/>
            <ac:spMk id="3" creationId="{8BFE4EA9-8849-7D5F-6AC0-22E1F17C341D}"/>
          </ac:spMkLst>
        </pc:spChg>
      </pc:sldChg>
      <pc:sldChg chg="addSp delSp modSp new mod">
        <pc:chgData name="Jan Lategan" userId="2cda308a4cca08cc" providerId="LiveId" clId="{98499FC8-E115-4E82-B0BC-60685ADEE622}" dt="2024-08-29T03:50:52.229" v="7420" actId="208"/>
        <pc:sldMkLst>
          <pc:docMk/>
          <pc:sldMk cId="2904004812" sldId="282"/>
        </pc:sldMkLst>
        <pc:spChg chg="add del">
          <ac:chgData name="Jan Lategan" userId="2cda308a4cca08cc" providerId="LiveId" clId="{98499FC8-E115-4E82-B0BC-60685ADEE622}" dt="2024-08-29T03:33:27.699" v="7323" actId="11529"/>
          <ac:spMkLst>
            <pc:docMk/>
            <pc:sldMk cId="2904004812" sldId="282"/>
            <ac:spMk id="2" creationId="{DED7D754-69F2-08C5-783D-D6B3A7994C81}"/>
          </ac:spMkLst>
        </pc:spChg>
        <pc:spChg chg="add del">
          <ac:chgData name="Jan Lategan" userId="2cda308a4cca08cc" providerId="LiveId" clId="{98499FC8-E115-4E82-B0BC-60685ADEE622}" dt="2024-08-29T03:33:54.339" v="7325" actId="11529"/>
          <ac:spMkLst>
            <pc:docMk/>
            <pc:sldMk cId="2904004812" sldId="282"/>
            <ac:spMk id="4" creationId="{84B855FF-1D6D-0BDB-F0D1-AA0A0500D16C}"/>
          </ac:spMkLst>
        </pc:spChg>
        <pc:spChg chg="add mod">
          <ac:chgData name="Jan Lategan" userId="2cda308a4cca08cc" providerId="LiveId" clId="{98499FC8-E115-4E82-B0BC-60685ADEE622}" dt="2024-08-29T03:36:06.442" v="7339" actId="14100"/>
          <ac:spMkLst>
            <pc:docMk/>
            <pc:sldMk cId="2904004812" sldId="282"/>
            <ac:spMk id="5" creationId="{F8F37A54-04E8-8DBD-25FE-12E6B75C6EEB}"/>
          </ac:spMkLst>
        </pc:spChg>
        <pc:spChg chg="add mod">
          <ac:chgData name="Jan Lategan" userId="2cda308a4cca08cc" providerId="LiveId" clId="{98499FC8-E115-4E82-B0BC-60685ADEE622}" dt="2024-08-29T03:37:35.484" v="7348" actId="208"/>
          <ac:spMkLst>
            <pc:docMk/>
            <pc:sldMk cId="2904004812" sldId="282"/>
            <ac:spMk id="6" creationId="{947F3E92-6109-2EEA-67CB-4C4D525CD252}"/>
          </ac:spMkLst>
        </pc:spChg>
        <pc:spChg chg="add mod">
          <ac:chgData name="Jan Lategan" userId="2cda308a4cca08cc" providerId="LiveId" clId="{98499FC8-E115-4E82-B0BC-60685ADEE622}" dt="2024-08-29T03:39:50.792" v="7356" actId="208"/>
          <ac:spMkLst>
            <pc:docMk/>
            <pc:sldMk cId="2904004812" sldId="282"/>
            <ac:spMk id="7" creationId="{A97F03E9-8A7C-4637-73B1-6E8177DE09B0}"/>
          </ac:spMkLst>
        </pc:spChg>
        <pc:spChg chg="add mod">
          <ac:chgData name="Jan Lategan" userId="2cda308a4cca08cc" providerId="LiveId" clId="{98499FC8-E115-4E82-B0BC-60685ADEE622}" dt="2024-08-29T03:40:42.797" v="7361" actId="14100"/>
          <ac:spMkLst>
            <pc:docMk/>
            <pc:sldMk cId="2904004812" sldId="282"/>
            <ac:spMk id="8" creationId="{72B0812D-A296-225D-F651-2B6C2C5E34A3}"/>
          </ac:spMkLst>
        </pc:spChg>
        <pc:spChg chg="add mod">
          <ac:chgData name="Jan Lategan" userId="2cda308a4cca08cc" providerId="LiveId" clId="{98499FC8-E115-4E82-B0BC-60685ADEE622}" dt="2024-08-29T03:42:33.282" v="7368" actId="208"/>
          <ac:spMkLst>
            <pc:docMk/>
            <pc:sldMk cId="2904004812" sldId="282"/>
            <ac:spMk id="9" creationId="{7954F8AC-9666-FAD6-DBB4-B5D2F59745E4}"/>
          </ac:spMkLst>
        </pc:spChg>
        <pc:spChg chg="add mod">
          <ac:chgData name="Jan Lategan" userId="2cda308a4cca08cc" providerId="LiveId" clId="{98499FC8-E115-4E82-B0BC-60685ADEE622}" dt="2024-08-29T03:43:43.389" v="7377" actId="208"/>
          <ac:spMkLst>
            <pc:docMk/>
            <pc:sldMk cId="2904004812" sldId="282"/>
            <ac:spMk id="10" creationId="{4D08445C-3065-870C-714C-1F64ADF1162B}"/>
          </ac:spMkLst>
        </pc:spChg>
        <pc:spChg chg="add mod">
          <ac:chgData name="Jan Lategan" userId="2cda308a4cca08cc" providerId="LiveId" clId="{98499FC8-E115-4E82-B0BC-60685ADEE622}" dt="2024-08-29T03:45:06.561" v="7383" actId="14100"/>
          <ac:spMkLst>
            <pc:docMk/>
            <pc:sldMk cId="2904004812" sldId="282"/>
            <ac:spMk id="11" creationId="{2D09832D-7CCC-6B5C-B47E-76471F3429C3}"/>
          </ac:spMkLst>
        </pc:spChg>
        <pc:spChg chg="add mod">
          <ac:chgData name="Jan Lategan" userId="2cda308a4cca08cc" providerId="LiveId" clId="{98499FC8-E115-4E82-B0BC-60685ADEE622}" dt="2024-08-29T03:46:02.939" v="7390" actId="208"/>
          <ac:spMkLst>
            <pc:docMk/>
            <pc:sldMk cId="2904004812" sldId="282"/>
            <ac:spMk id="12" creationId="{A1451841-2C2B-0653-550E-2A990B23E102}"/>
          </ac:spMkLst>
        </pc:spChg>
        <pc:spChg chg="add mod">
          <ac:chgData name="Jan Lategan" userId="2cda308a4cca08cc" providerId="LiveId" clId="{98499FC8-E115-4E82-B0BC-60685ADEE622}" dt="2024-08-29T03:49:17.354" v="7404" actId="208"/>
          <ac:spMkLst>
            <pc:docMk/>
            <pc:sldMk cId="2904004812" sldId="282"/>
            <ac:spMk id="13" creationId="{4EF385CF-804A-0BB6-5811-C1E0C2AF6584}"/>
          </ac:spMkLst>
        </pc:spChg>
        <pc:spChg chg="add mod">
          <ac:chgData name="Jan Lategan" userId="2cda308a4cca08cc" providerId="LiveId" clId="{98499FC8-E115-4E82-B0BC-60685ADEE622}" dt="2024-08-29T03:50:52.229" v="7420" actId="208"/>
          <ac:spMkLst>
            <pc:docMk/>
            <pc:sldMk cId="2904004812" sldId="282"/>
            <ac:spMk id="14" creationId="{0001FC1F-59D9-3429-1681-5494F8FDE7CE}"/>
          </ac:spMkLst>
        </pc:spChg>
        <pc:picChg chg="add mod">
          <ac:chgData name="Jan Lategan" userId="2cda308a4cca08cc" providerId="LiveId" clId="{98499FC8-E115-4E82-B0BC-60685ADEE622}" dt="2024-08-29T03:50:32.199" v="7419" actId="208"/>
          <ac:picMkLst>
            <pc:docMk/>
            <pc:sldMk cId="2904004812" sldId="282"/>
            <ac:picMk id="3" creationId="{8854012D-C336-7D08-1F58-359056F02BE8}"/>
          </ac:picMkLst>
        </pc:picChg>
      </pc:sldChg>
      <pc:sldChg chg="addSp modSp new mod">
        <pc:chgData name="Jan Lategan" userId="2cda308a4cca08cc" providerId="LiveId" clId="{98499FC8-E115-4E82-B0BC-60685ADEE622}" dt="2024-08-29T04:30:50.521" v="8331" actId="313"/>
        <pc:sldMkLst>
          <pc:docMk/>
          <pc:sldMk cId="199620075" sldId="283"/>
        </pc:sldMkLst>
        <pc:spChg chg="add mod">
          <ac:chgData name="Jan Lategan" userId="2cda308a4cca08cc" providerId="LiveId" clId="{98499FC8-E115-4E82-B0BC-60685ADEE622}" dt="2024-08-29T04:27:23.239" v="8245" actId="14100"/>
          <ac:spMkLst>
            <pc:docMk/>
            <pc:sldMk cId="199620075" sldId="283"/>
            <ac:spMk id="2" creationId="{F6D668C8-B227-F6CA-0F20-A202D3A62B37}"/>
          </ac:spMkLst>
        </pc:spChg>
        <pc:spChg chg="add mod">
          <ac:chgData name="Jan Lategan" userId="2cda308a4cca08cc" providerId="LiveId" clId="{98499FC8-E115-4E82-B0BC-60685ADEE622}" dt="2024-08-29T04:29:53.993" v="8279" actId="20577"/>
          <ac:spMkLst>
            <pc:docMk/>
            <pc:sldMk cId="199620075" sldId="283"/>
            <ac:spMk id="3" creationId="{8E7940B6-554D-52C8-FE9B-C977C61D9338}"/>
          </ac:spMkLst>
        </pc:spChg>
        <pc:spChg chg="add mod">
          <ac:chgData name="Jan Lategan" userId="2cda308a4cca08cc" providerId="LiveId" clId="{98499FC8-E115-4E82-B0BC-60685ADEE622}" dt="2024-08-29T04:30:50.521" v="8331" actId="313"/>
          <ac:spMkLst>
            <pc:docMk/>
            <pc:sldMk cId="199620075" sldId="283"/>
            <ac:spMk id="4" creationId="{4C7CE599-7035-389B-707F-027EE1AD946A}"/>
          </ac:spMkLst>
        </pc:spChg>
      </pc:sldChg>
      <pc:sldChg chg="addSp modSp new mod">
        <pc:chgData name="Jan Lategan" userId="2cda308a4cca08cc" providerId="LiveId" clId="{98499FC8-E115-4E82-B0BC-60685ADEE622}" dt="2024-08-30T03:53:29.745" v="8831" actId="20577"/>
        <pc:sldMkLst>
          <pc:docMk/>
          <pc:sldMk cId="330256720" sldId="284"/>
        </pc:sldMkLst>
        <pc:spChg chg="add mod">
          <ac:chgData name="Jan Lategan" userId="2cda308a4cca08cc" providerId="LiveId" clId="{98499FC8-E115-4E82-B0BC-60685ADEE622}" dt="2024-08-30T03:53:29.745" v="8831" actId="20577"/>
          <ac:spMkLst>
            <pc:docMk/>
            <pc:sldMk cId="330256720" sldId="284"/>
            <ac:spMk id="2" creationId="{AD933C64-BF16-9A37-119E-920364026FD1}"/>
          </ac:spMkLst>
        </pc:spChg>
      </pc:sldChg>
      <pc:sldChg chg="addSp modSp new mod">
        <pc:chgData name="Jan Lategan" userId="2cda308a4cca08cc" providerId="LiveId" clId="{98499FC8-E115-4E82-B0BC-60685ADEE622}" dt="2024-08-30T04:39:13.919" v="9286" actId="20577"/>
        <pc:sldMkLst>
          <pc:docMk/>
          <pc:sldMk cId="2010525089" sldId="285"/>
        </pc:sldMkLst>
        <pc:spChg chg="add mod">
          <ac:chgData name="Jan Lategan" userId="2cda308a4cca08cc" providerId="LiveId" clId="{98499FC8-E115-4E82-B0BC-60685ADEE622}" dt="2024-08-30T04:39:13.919" v="9286" actId="20577"/>
          <ac:spMkLst>
            <pc:docMk/>
            <pc:sldMk cId="2010525089" sldId="285"/>
            <ac:spMk id="2" creationId="{939E1BAB-EB4E-FE2B-D924-EB63E45059D4}"/>
          </ac:spMkLst>
        </pc:spChg>
      </pc:sldChg>
      <pc:sldChg chg="addSp modSp new mod">
        <pc:chgData name="Jan Lategan" userId="2cda308a4cca08cc" providerId="LiveId" clId="{98499FC8-E115-4E82-B0BC-60685ADEE622}" dt="2024-08-30T04:47:03.259" v="9652" actId="20577"/>
        <pc:sldMkLst>
          <pc:docMk/>
          <pc:sldMk cId="3816543640" sldId="286"/>
        </pc:sldMkLst>
        <pc:spChg chg="add mod">
          <ac:chgData name="Jan Lategan" userId="2cda308a4cca08cc" providerId="LiveId" clId="{98499FC8-E115-4E82-B0BC-60685ADEE622}" dt="2024-08-30T04:47:03.259" v="9652" actId="20577"/>
          <ac:spMkLst>
            <pc:docMk/>
            <pc:sldMk cId="3816543640" sldId="286"/>
            <ac:spMk id="2" creationId="{3CE8C1D5-82C3-8CFB-8744-1F3D2A50BAFA}"/>
          </ac:spMkLst>
        </pc:spChg>
      </pc:sldChg>
      <pc:sldChg chg="addSp modSp new mod ord">
        <pc:chgData name="Jan Lategan" userId="2cda308a4cca08cc" providerId="LiveId" clId="{98499FC8-E115-4E82-B0BC-60685ADEE622}" dt="2024-09-01T00:33:42.870" v="9876" actId="931"/>
        <pc:sldMkLst>
          <pc:docMk/>
          <pc:sldMk cId="2479084526" sldId="287"/>
        </pc:sldMkLst>
        <pc:spChg chg="add mod">
          <ac:chgData name="Jan Lategan" userId="2cda308a4cca08cc" providerId="LiveId" clId="{98499FC8-E115-4E82-B0BC-60685ADEE622}" dt="2024-08-30T13:47:32.942" v="9869" actId="113"/>
          <ac:spMkLst>
            <pc:docMk/>
            <pc:sldMk cId="2479084526" sldId="287"/>
            <ac:spMk id="2" creationId="{56077697-49B7-808D-FB81-495601352D78}"/>
          </ac:spMkLst>
        </pc:spChg>
        <pc:picChg chg="add mod">
          <ac:chgData name="Jan Lategan" userId="2cda308a4cca08cc" providerId="LiveId" clId="{98499FC8-E115-4E82-B0BC-60685ADEE622}" dt="2024-09-01T00:33:42.870" v="9876" actId="931"/>
          <ac:picMkLst>
            <pc:docMk/>
            <pc:sldMk cId="2479084526" sldId="287"/>
            <ac:picMk id="4" creationId="{06BDDF0F-CB1F-7A19-0673-3854F212D6B5}"/>
          </ac:picMkLst>
        </pc:picChg>
      </pc:sldChg>
      <pc:sldChg chg="new del">
        <pc:chgData name="Jan Lategan" userId="2cda308a4cca08cc" providerId="LiveId" clId="{98499FC8-E115-4E82-B0BC-60685ADEE622}" dt="2024-09-01T00:25:24.459" v="9873" actId="2696"/>
        <pc:sldMkLst>
          <pc:docMk/>
          <pc:sldMk cId="2911631230" sldId="288"/>
        </pc:sldMkLst>
      </pc:sldChg>
      <pc:sldChg chg="addSp modSp new mod">
        <pc:chgData name="Jan Lategan" userId="2cda308a4cca08cc" providerId="LiveId" clId="{98499FC8-E115-4E82-B0BC-60685ADEE622}" dt="2024-09-01T00:43:31.145" v="10114" actId="20577"/>
        <pc:sldMkLst>
          <pc:docMk/>
          <pc:sldMk cId="4003030084" sldId="288"/>
        </pc:sldMkLst>
        <pc:spChg chg="add mod">
          <ac:chgData name="Jan Lategan" userId="2cda308a4cca08cc" providerId="LiveId" clId="{98499FC8-E115-4E82-B0BC-60685ADEE622}" dt="2024-09-01T00:36:18.179" v="9897" actId="1076"/>
          <ac:spMkLst>
            <pc:docMk/>
            <pc:sldMk cId="4003030084" sldId="288"/>
            <ac:spMk id="4" creationId="{63E9DB84-531A-B2EC-5A52-D82572051038}"/>
          </ac:spMkLst>
        </pc:spChg>
        <pc:spChg chg="add mod">
          <ac:chgData name="Jan Lategan" userId="2cda308a4cca08cc" providerId="LiveId" clId="{98499FC8-E115-4E82-B0BC-60685ADEE622}" dt="2024-09-01T00:43:31.145" v="10114" actId="20577"/>
          <ac:spMkLst>
            <pc:docMk/>
            <pc:sldMk cId="4003030084" sldId="288"/>
            <ac:spMk id="5" creationId="{257EAEB9-A4E0-6A17-06AC-719E099C8878}"/>
          </ac:spMkLst>
        </pc:spChg>
        <pc:picChg chg="add mod">
          <ac:chgData name="Jan Lategan" userId="2cda308a4cca08cc" providerId="LiveId" clId="{98499FC8-E115-4E82-B0BC-60685ADEE622}" dt="2024-09-01T00:36:18.179" v="9897" actId="1076"/>
          <ac:picMkLst>
            <pc:docMk/>
            <pc:sldMk cId="4003030084" sldId="288"/>
            <ac:picMk id="3" creationId="{A72D6E68-AAE6-EE3F-C3FE-FA353688E7B6}"/>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heic"/><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File:Sunset_2007-1.jpg" TargetMode="Externa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5E6B-2E08-DA4D-B25B-2164519F5847}"/>
              </a:ext>
            </a:extLst>
          </p:cNvPr>
          <p:cNvSpPr>
            <a:spLocks noGrp="1"/>
          </p:cNvSpPr>
          <p:nvPr>
            <p:ph type="ctrTitle"/>
          </p:nvPr>
        </p:nvSpPr>
        <p:spPr>
          <a:xfrm>
            <a:off x="2341756" y="1871132"/>
            <a:ext cx="7081563" cy="1304736"/>
          </a:xfrm>
        </p:spPr>
        <p:txBody>
          <a:bodyPr/>
          <a:lstStyle/>
          <a:p>
            <a:r>
              <a:rPr lang="en-US" sz="7200" b="1" dirty="0"/>
              <a:t>The Bible</a:t>
            </a:r>
            <a:endParaRPr lang="en-CA" sz="7200" b="1" dirty="0"/>
          </a:p>
        </p:txBody>
      </p:sp>
      <p:sp>
        <p:nvSpPr>
          <p:cNvPr id="3" name="Subtitle 2">
            <a:extLst>
              <a:ext uri="{FF2B5EF4-FFF2-40B4-BE49-F238E27FC236}">
                <a16:creationId xmlns:a16="http://schemas.microsoft.com/office/drawing/2014/main" id="{DCA1B907-ABAB-1325-3DB7-72F8D8624939}"/>
              </a:ext>
            </a:extLst>
          </p:cNvPr>
          <p:cNvSpPr>
            <a:spLocks noGrp="1"/>
          </p:cNvSpPr>
          <p:nvPr>
            <p:ph type="subTitle" idx="1"/>
          </p:nvPr>
        </p:nvSpPr>
        <p:spPr>
          <a:xfrm>
            <a:off x="3273999" y="4148252"/>
            <a:ext cx="6149320" cy="950085"/>
          </a:xfrm>
        </p:spPr>
        <p:txBody>
          <a:bodyPr>
            <a:normAutofit/>
          </a:bodyPr>
          <a:lstStyle/>
          <a:p>
            <a:r>
              <a:rPr lang="en-US" dirty="0"/>
              <a:t>(</a:t>
            </a:r>
            <a:r>
              <a:rPr lang="en-US" b="1" i="1" u="sng" dirty="0"/>
              <a:t>B</a:t>
            </a:r>
            <a:r>
              <a:rPr lang="en-US" dirty="0"/>
              <a:t>asic </a:t>
            </a:r>
            <a:r>
              <a:rPr lang="en-US" b="1" i="1" u="sng" dirty="0"/>
              <a:t>I</a:t>
            </a:r>
            <a:r>
              <a:rPr lang="en-US" dirty="0"/>
              <a:t>nstructions </a:t>
            </a:r>
            <a:r>
              <a:rPr lang="en-US" b="1" i="1" u="sng" dirty="0"/>
              <a:t>B</a:t>
            </a:r>
            <a:r>
              <a:rPr lang="en-US" dirty="0"/>
              <a:t>efore </a:t>
            </a:r>
            <a:r>
              <a:rPr lang="en-US" b="1" i="1" u="sng" dirty="0"/>
              <a:t>L</a:t>
            </a:r>
            <a:r>
              <a:rPr lang="en-US" dirty="0"/>
              <a:t>eaving </a:t>
            </a:r>
            <a:r>
              <a:rPr lang="en-US" b="1" i="1" u="sng" dirty="0"/>
              <a:t>E</a:t>
            </a:r>
            <a:r>
              <a:rPr lang="en-US" dirty="0"/>
              <a:t>arth)</a:t>
            </a:r>
            <a:endParaRPr lang="en-CA" dirty="0"/>
          </a:p>
        </p:txBody>
      </p:sp>
    </p:spTree>
    <p:extLst>
      <p:ext uri="{BB962C8B-B14F-4D97-AF65-F5344CB8AC3E}">
        <p14:creationId xmlns:p14="http://schemas.microsoft.com/office/powerpoint/2010/main" val="1966920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6D897-47B8-2F4F-7F3D-AFB3148F3C99}"/>
              </a:ext>
            </a:extLst>
          </p:cNvPr>
          <p:cNvSpPr txBox="1"/>
          <p:nvPr/>
        </p:nvSpPr>
        <p:spPr>
          <a:xfrm>
            <a:off x="1703906" y="1373829"/>
            <a:ext cx="7782994" cy="2677656"/>
          </a:xfrm>
          <a:prstGeom prst="rect">
            <a:avLst/>
          </a:prstGeom>
          <a:noFill/>
        </p:spPr>
        <p:txBody>
          <a:bodyPr wrap="square" rtlCol="0">
            <a:spAutoFit/>
          </a:bodyPr>
          <a:lstStyle/>
          <a:p>
            <a:r>
              <a:rPr lang="en-US" sz="4400" b="1" dirty="0"/>
              <a:t>Paraphrased  versions of the Bible are not translations</a:t>
            </a:r>
          </a:p>
          <a:p>
            <a:r>
              <a:rPr lang="en-US" sz="4000" dirty="0"/>
              <a:t>    - simply tells the story of the Bible.</a:t>
            </a:r>
          </a:p>
          <a:p>
            <a:r>
              <a:rPr lang="en-US" sz="4000" dirty="0"/>
              <a:t>(The Message / The Living Bible)</a:t>
            </a:r>
            <a:endParaRPr lang="en-CA" sz="4000" dirty="0"/>
          </a:p>
        </p:txBody>
      </p:sp>
    </p:spTree>
    <p:extLst>
      <p:ext uri="{BB962C8B-B14F-4D97-AF65-F5344CB8AC3E}">
        <p14:creationId xmlns:p14="http://schemas.microsoft.com/office/powerpoint/2010/main" val="390838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2920C9-DAA3-8FB8-0A81-A8E99599E908}"/>
              </a:ext>
            </a:extLst>
          </p:cNvPr>
          <p:cNvSpPr txBox="1"/>
          <p:nvPr/>
        </p:nvSpPr>
        <p:spPr>
          <a:xfrm>
            <a:off x="1137424" y="976847"/>
            <a:ext cx="11826464" cy="830997"/>
          </a:xfrm>
          <a:prstGeom prst="rect">
            <a:avLst/>
          </a:prstGeom>
          <a:noFill/>
        </p:spPr>
        <p:txBody>
          <a:bodyPr wrap="square" rtlCol="0">
            <a:spAutoFit/>
          </a:bodyPr>
          <a:lstStyle/>
          <a:p>
            <a:r>
              <a:rPr lang="en-US" sz="4800" b="1" u="sng" dirty="0"/>
              <a:t>Which is the most accurate translation?</a:t>
            </a:r>
            <a:endParaRPr lang="en-CA" sz="4800" b="1" u="sng" dirty="0"/>
          </a:p>
        </p:txBody>
      </p:sp>
      <p:sp>
        <p:nvSpPr>
          <p:cNvPr id="5" name="TextBox 4">
            <a:extLst>
              <a:ext uri="{FF2B5EF4-FFF2-40B4-BE49-F238E27FC236}">
                <a16:creationId xmlns:a16="http://schemas.microsoft.com/office/drawing/2014/main" id="{D58A86CB-3350-D527-2809-B89A89D50AFA}"/>
              </a:ext>
            </a:extLst>
          </p:cNvPr>
          <p:cNvSpPr txBox="1"/>
          <p:nvPr/>
        </p:nvSpPr>
        <p:spPr>
          <a:xfrm>
            <a:off x="1748512" y="2587083"/>
            <a:ext cx="7119385" cy="769441"/>
          </a:xfrm>
          <a:prstGeom prst="rect">
            <a:avLst/>
          </a:prstGeom>
          <a:noFill/>
        </p:spPr>
        <p:txBody>
          <a:bodyPr wrap="none" rtlCol="0">
            <a:spAutoFit/>
          </a:bodyPr>
          <a:lstStyle/>
          <a:p>
            <a:r>
              <a:rPr lang="en-US" sz="4400" dirty="0">
                <a:highlight>
                  <a:srgbClr val="FFFF00"/>
                </a:highlight>
              </a:rPr>
              <a:t>There is no inerrant translation!</a:t>
            </a:r>
          </a:p>
        </p:txBody>
      </p:sp>
      <p:sp>
        <p:nvSpPr>
          <p:cNvPr id="6" name="TextBox 5">
            <a:extLst>
              <a:ext uri="{FF2B5EF4-FFF2-40B4-BE49-F238E27FC236}">
                <a16:creationId xmlns:a16="http://schemas.microsoft.com/office/drawing/2014/main" id="{BF3E1229-C66B-0096-6E13-48DD40CF89F8}"/>
              </a:ext>
            </a:extLst>
          </p:cNvPr>
          <p:cNvSpPr txBox="1"/>
          <p:nvPr/>
        </p:nvSpPr>
        <p:spPr>
          <a:xfrm>
            <a:off x="2680753" y="4429264"/>
            <a:ext cx="6442276" cy="584775"/>
          </a:xfrm>
          <a:prstGeom prst="rect">
            <a:avLst/>
          </a:prstGeom>
          <a:noFill/>
        </p:spPr>
        <p:txBody>
          <a:bodyPr wrap="none" rtlCol="0">
            <a:spAutoFit/>
          </a:bodyPr>
          <a:lstStyle/>
          <a:p>
            <a:r>
              <a:rPr lang="en-US" sz="3200" b="1" dirty="0"/>
              <a:t>&gt; Make use of different translations</a:t>
            </a:r>
            <a:endParaRPr lang="en-CA" sz="3200" b="1" dirty="0"/>
          </a:p>
        </p:txBody>
      </p:sp>
    </p:spTree>
    <p:extLst>
      <p:ext uri="{BB962C8B-B14F-4D97-AF65-F5344CB8AC3E}">
        <p14:creationId xmlns:p14="http://schemas.microsoft.com/office/powerpoint/2010/main" val="311745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EB4E12-E6D7-2A48-62CD-8A91E820632D}"/>
              </a:ext>
            </a:extLst>
          </p:cNvPr>
          <p:cNvSpPr txBox="1"/>
          <p:nvPr/>
        </p:nvSpPr>
        <p:spPr>
          <a:xfrm>
            <a:off x="1931391" y="686915"/>
            <a:ext cx="9086014" cy="923330"/>
          </a:xfrm>
          <a:prstGeom prst="rect">
            <a:avLst/>
          </a:prstGeom>
          <a:noFill/>
        </p:spPr>
        <p:txBody>
          <a:bodyPr wrap="square" rtlCol="0">
            <a:spAutoFit/>
          </a:bodyPr>
          <a:lstStyle/>
          <a:p>
            <a:r>
              <a:rPr lang="en-US" sz="5400" b="1" u="sng" dirty="0"/>
              <a:t>Why are there so many?</a:t>
            </a:r>
            <a:endParaRPr lang="en-CA" sz="5400" b="1" u="sng" dirty="0"/>
          </a:p>
        </p:txBody>
      </p:sp>
      <p:sp>
        <p:nvSpPr>
          <p:cNvPr id="3" name="TextBox 2">
            <a:extLst>
              <a:ext uri="{FF2B5EF4-FFF2-40B4-BE49-F238E27FC236}">
                <a16:creationId xmlns:a16="http://schemas.microsoft.com/office/drawing/2014/main" id="{605B14DD-8664-9F01-D291-1FD947F3CD56}"/>
              </a:ext>
            </a:extLst>
          </p:cNvPr>
          <p:cNvSpPr txBox="1"/>
          <p:nvPr/>
        </p:nvSpPr>
        <p:spPr>
          <a:xfrm>
            <a:off x="2029522" y="1739590"/>
            <a:ext cx="8595360" cy="4524315"/>
          </a:xfrm>
          <a:prstGeom prst="rect">
            <a:avLst/>
          </a:prstGeom>
          <a:noFill/>
        </p:spPr>
        <p:txBody>
          <a:bodyPr wrap="square" rtlCol="0">
            <a:spAutoFit/>
          </a:bodyPr>
          <a:lstStyle/>
          <a:p>
            <a:r>
              <a:rPr lang="en-US" sz="3200" b="1" dirty="0"/>
              <a:t>Biblical Hebrew </a:t>
            </a:r>
            <a:r>
              <a:rPr lang="en-US" sz="3200" dirty="0"/>
              <a:t>– is language that emphasizes the </a:t>
            </a:r>
          </a:p>
          <a:p>
            <a:r>
              <a:rPr lang="en-US" sz="3200" dirty="0"/>
              <a:t>                                function of something </a:t>
            </a:r>
          </a:p>
          <a:p>
            <a:r>
              <a:rPr lang="en-US" sz="3200" dirty="0"/>
              <a:t>                          - what something does or is            								designed to do</a:t>
            </a:r>
          </a:p>
          <a:p>
            <a:r>
              <a:rPr lang="en-US" sz="3200" dirty="0"/>
              <a:t>                          - very concrete</a:t>
            </a:r>
          </a:p>
          <a:p>
            <a:endParaRPr lang="en-US" sz="3200" dirty="0"/>
          </a:p>
          <a:p>
            <a:r>
              <a:rPr lang="en-US" sz="3200" b="1" dirty="0"/>
              <a:t>English</a:t>
            </a:r>
            <a:r>
              <a:rPr lang="en-US" sz="3200" dirty="0"/>
              <a:t> – is language that emphasizes form</a:t>
            </a:r>
          </a:p>
          <a:p>
            <a:r>
              <a:rPr lang="en-US" sz="3200" dirty="0"/>
              <a:t>             - what something looks like</a:t>
            </a:r>
          </a:p>
          <a:p>
            <a:r>
              <a:rPr lang="en-US" sz="3200" dirty="0"/>
              <a:t>             - can be very abstract</a:t>
            </a:r>
            <a:endParaRPr lang="en-CA" sz="3200" dirty="0"/>
          </a:p>
        </p:txBody>
      </p:sp>
    </p:spTree>
    <p:extLst>
      <p:ext uri="{BB962C8B-B14F-4D97-AF65-F5344CB8AC3E}">
        <p14:creationId xmlns:p14="http://schemas.microsoft.com/office/powerpoint/2010/main" val="135473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54012D-C336-7D08-1F58-359056F02BE8}"/>
              </a:ext>
            </a:extLst>
          </p:cNvPr>
          <p:cNvPicPr>
            <a:picLocks noChangeAspect="1"/>
          </p:cNvPicPr>
          <p:nvPr/>
        </p:nvPicPr>
        <p:blipFill>
          <a:blip r:embed="rId2"/>
          <a:stretch>
            <a:fillRect/>
          </a:stretch>
        </p:blipFill>
        <p:spPr>
          <a:xfrm>
            <a:off x="0" y="374735"/>
            <a:ext cx="12192000" cy="6108530"/>
          </a:xfrm>
          <a:prstGeom prst="rect">
            <a:avLst/>
          </a:prstGeom>
          <a:ln>
            <a:solidFill>
              <a:srgbClr val="FF0000"/>
            </a:solidFill>
          </a:ln>
        </p:spPr>
      </p:pic>
      <p:sp>
        <p:nvSpPr>
          <p:cNvPr id="5" name="Oval 4">
            <a:extLst>
              <a:ext uri="{FF2B5EF4-FFF2-40B4-BE49-F238E27FC236}">
                <a16:creationId xmlns:a16="http://schemas.microsoft.com/office/drawing/2014/main" id="{F8F37A54-04E8-8DBD-25FE-12E6B75C6EEB}"/>
              </a:ext>
            </a:extLst>
          </p:cNvPr>
          <p:cNvSpPr/>
          <p:nvPr/>
        </p:nvSpPr>
        <p:spPr>
          <a:xfrm>
            <a:off x="2475571" y="3595154"/>
            <a:ext cx="548640" cy="52633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947F3E92-6109-2EEA-67CB-4C4D525CD252}"/>
              </a:ext>
            </a:extLst>
          </p:cNvPr>
          <p:cNvSpPr/>
          <p:nvPr/>
        </p:nvSpPr>
        <p:spPr>
          <a:xfrm>
            <a:off x="651231" y="4732578"/>
            <a:ext cx="352379" cy="2453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A97F03E9-8A7C-4637-73B1-6E8177DE09B0}"/>
              </a:ext>
            </a:extLst>
          </p:cNvPr>
          <p:cNvSpPr/>
          <p:nvPr/>
        </p:nvSpPr>
        <p:spPr>
          <a:xfrm>
            <a:off x="3456877" y="3068816"/>
            <a:ext cx="851953" cy="526337"/>
          </a:xfrm>
          <a:prstGeom prst="round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72B0812D-A296-225D-F651-2B6C2C5E34A3}"/>
              </a:ext>
            </a:extLst>
          </p:cNvPr>
          <p:cNvSpPr/>
          <p:nvPr/>
        </p:nvSpPr>
        <p:spPr>
          <a:xfrm>
            <a:off x="651232" y="5303521"/>
            <a:ext cx="530798" cy="548640"/>
          </a:xfrm>
          <a:prstGeom prst="round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Diamond 8">
            <a:extLst>
              <a:ext uri="{FF2B5EF4-FFF2-40B4-BE49-F238E27FC236}">
                <a16:creationId xmlns:a16="http://schemas.microsoft.com/office/drawing/2014/main" id="{7954F8AC-9666-FAD6-DBB4-B5D2F59745E4}"/>
              </a:ext>
            </a:extLst>
          </p:cNvPr>
          <p:cNvSpPr/>
          <p:nvPr/>
        </p:nvSpPr>
        <p:spPr>
          <a:xfrm>
            <a:off x="2729819" y="2997448"/>
            <a:ext cx="909939" cy="1048214"/>
          </a:xfrm>
          <a:prstGeom prst="diamond">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Diamond 9">
            <a:extLst>
              <a:ext uri="{FF2B5EF4-FFF2-40B4-BE49-F238E27FC236}">
                <a16:creationId xmlns:a16="http://schemas.microsoft.com/office/drawing/2014/main" id="{4D08445C-3065-870C-714C-1F64ADF1162B}"/>
              </a:ext>
            </a:extLst>
          </p:cNvPr>
          <p:cNvSpPr/>
          <p:nvPr/>
        </p:nvSpPr>
        <p:spPr>
          <a:xfrm>
            <a:off x="463891" y="4919918"/>
            <a:ext cx="816269" cy="485051"/>
          </a:xfrm>
          <a:prstGeom prst="diamond">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Hexagon 10">
            <a:extLst>
              <a:ext uri="{FF2B5EF4-FFF2-40B4-BE49-F238E27FC236}">
                <a16:creationId xmlns:a16="http://schemas.microsoft.com/office/drawing/2014/main" id="{2D09832D-7CCC-6B5C-B47E-76471F3429C3}"/>
              </a:ext>
            </a:extLst>
          </p:cNvPr>
          <p:cNvSpPr/>
          <p:nvPr/>
        </p:nvSpPr>
        <p:spPr>
          <a:xfrm>
            <a:off x="5887844" y="2596004"/>
            <a:ext cx="669073" cy="709217"/>
          </a:xfrm>
          <a:prstGeom prst="hexagon">
            <a:avLst>
              <a:gd name="adj" fmla="val 30366"/>
              <a:gd name="vf" fmla="val 115470"/>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Hexagon 11">
            <a:extLst>
              <a:ext uri="{FF2B5EF4-FFF2-40B4-BE49-F238E27FC236}">
                <a16:creationId xmlns:a16="http://schemas.microsoft.com/office/drawing/2014/main" id="{A1451841-2C2B-0653-550E-2A990B23E102}"/>
              </a:ext>
            </a:extLst>
          </p:cNvPr>
          <p:cNvSpPr/>
          <p:nvPr/>
        </p:nvSpPr>
        <p:spPr>
          <a:xfrm>
            <a:off x="4389121" y="4786102"/>
            <a:ext cx="704756" cy="446050"/>
          </a:xfrm>
          <a:prstGeom prst="hexagon">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Isosceles Triangle 12">
            <a:extLst>
              <a:ext uri="{FF2B5EF4-FFF2-40B4-BE49-F238E27FC236}">
                <a16:creationId xmlns:a16="http://schemas.microsoft.com/office/drawing/2014/main" id="{4EF385CF-804A-0BB6-5811-C1E0C2AF6584}"/>
              </a:ext>
            </a:extLst>
          </p:cNvPr>
          <p:cNvSpPr/>
          <p:nvPr/>
        </p:nvSpPr>
        <p:spPr>
          <a:xfrm>
            <a:off x="9915665" y="3394431"/>
            <a:ext cx="945624" cy="722597"/>
          </a:xfrm>
          <a:prstGeom prst="triangle">
            <a:avLst>
              <a:gd name="adj" fmla="val 44765"/>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Isosceles Triangle 13">
            <a:extLst>
              <a:ext uri="{FF2B5EF4-FFF2-40B4-BE49-F238E27FC236}">
                <a16:creationId xmlns:a16="http://schemas.microsoft.com/office/drawing/2014/main" id="{0001FC1F-59D9-3429-1681-5494F8FDE7CE}"/>
              </a:ext>
            </a:extLst>
          </p:cNvPr>
          <p:cNvSpPr/>
          <p:nvPr/>
        </p:nvSpPr>
        <p:spPr>
          <a:xfrm>
            <a:off x="8113627" y="5232152"/>
            <a:ext cx="776125" cy="620009"/>
          </a:xfrm>
          <a:prstGeom prst="triangle">
            <a:avLst>
              <a:gd name="adj" fmla="val 49408"/>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0400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30E484-CEA8-932E-CB55-BD85423CC9B8}"/>
              </a:ext>
            </a:extLst>
          </p:cNvPr>
          <p:cNvSpPr txBox="1"/>
          <p:nvPr/>
        </p:nvSpPr>
        <p:spPr>
          <a:xfrm>
            <a:off x="1503184" y="860875"/>
            <a:ext cx="10198075" cy="830997"/>
          </a:xfrm>
          <a:prstGeom prst="rect">
            <a:avLst/>
          </a:prstGeom>
          <a:noFill/>
        </p:spPr>
        <p:txBody>
          <a:bodyPr wrap="square" rtlCol="0">
            <a:spAutoFit/>
          </a:bodyPr>
          <a:lstStyle/>
          <a:p>
            <a:r>
              <a:rPr lang="en-US" sz="4800" b="1" u="sng" dirty="0"/>
              <a:t>What do we believe about the Bible?</a:t>
            </a:r>
            <a:endParaRPr lang="en-CA" sz="4800" b="1" u="sng" dirty="0"/>
          </a:p>
        </p:txBody>
      </p:sp>
      <p:sp>
        <p:nvSpPr>
          <p:cNvPr id="3" name="TextBox 2">
            <a:extLst>
              <a:ext uri="{FF2B5EF4-FFF2-40B4-BE49-F238E27FC236}">
                <a16:creationId xmlns:a16="http://schemas.microsoft.com/office/drawing/2014/main" id="{ED16158A-C13F-E19E-C2CB-53CEB3194C0A}"/>
              </a:ext>
            </a:extLst>
          </p:cNvPr>
          <p:cNvSpPr txBox="1"/>
          <p:nvPr/>
        </p:nvSpPr>
        <p:spPr>
          <a:xfrm>
            <a:off x="1739590" y="1918010"/>
            <a:ext cx="9304577" cy="2554545"/>
          </a:xfrm>
          <a:prstGeom prst="rect">
            <a:avLst/>
          </a:prstGeom>
          <a:noFill/>
        </p:spPr>
        <p:txBody>
          <a:bodyPr wrap="square" rtlCol="0">
            <a:spAutoFit/>
          </a:bodyPr>
          <a:lstStyle/>
          <a:p>
            <a:r>
              <a:rPr lang="en-US" sz="4000" dirty="0">
                <a:highlight>
                  <a:srgbClr val="FFFF00"/>
                </a:highlight>
              </a:rPr>
              <a:t>God-given</a:t>
            </a:r>
            <a:r>
              <a:rPr lang="en-US" sz="4000" dirty="0"/>
              <a:t> </a:t>
            </a:r>
          </a:p>
          <a:p>
            <a:pPr marL="571500" indent="-571500">
              <a:buFont typeface="Arial" panose="020B0604020202020204" pitchFamily="34" charset="0"/>
              <a:buChar char="•"/>
            </a:pPr>
            <a:r>
              <a:rPr lang="en-US" sz="4000" u="sng" dirty="0"/>
              <a:t>2 Tim. 3 : 16 </a:t>
            </a:r>
            <a:r>
              <a:rPr lang="en-US" sz="4000" dirty="0"/>
              <a:t>– “All scripture is God-breathed and useful for teaching, rebuking, correcting and training in righteousness.”</a:t>
            </a:r>
            <a:endParaRPr lang="en-CA" sz="4000" dirty="0"/>
          </a:p>
        </p:txBody>
      </p:sp>
    </p:spTree>
    <p:extLst>
      <p:ext uri="{BB962C8B-B14F-4D97-AF65-F5344CB8AC3E}">
        <p14:creationId xmlns:p14="http://schemas.microsoft.com/office/powerpoint/2010/main" val="681093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AA0ECA-E23B-F0C3-900D-38366A5F8A4E}"/>
              </a:ext>
            </a:extLst>
          </p:cNvPr>
          <p:cNvSpPr txBox="1"/>
          <p:nvPr/>
        </p:nvSpPr>
        <p:spPr>
          <a:xfrm>
            <a:off x="1882326" y="1204331"/>
            <a:ext cx="8720254" cy="3447098"/>
          </a:xfrm>
          <a:prstGeom prst="rect">
            <a:avLst/>
          </a:prstGeom>
          <a:noFill/>
        </p:spPr>
        <p:txBody>
          <a:bodyPr wrap="square" rtlCol="0">
            <a:spAutoFit/>
          </a:bodyPr>
          <a:lstStyle/>
          <a:p>
            <a:r>
              <a:rPr lang="en-US" sz="4000" u="sng" dirty="0"/>
              <a:t>2 Pet. 1 : 20-21</a:t>
            </a:r>
            <a:r>
              <a:rPr lang="en-US" sz="4000" dirty="0"/>
              <a:t> </a:t>
            </a:r>
          </a:p>
          <a:p>
            <a:r>
              <a:rPr lang="en-US" dirty="0"/>
              <a:t>	</a:t>
            </a:r>
            <a:r>
              <a:rPr lang="en-US" sz="3200" dirty="0"/>
              <a:t>“ knowing this first, that no prophecy of Scripture is of any private interpretation,</a:t>
            </a:r>
          </a:p>
          <a:p>
            <a:r>
              <a:rPr lang="en-US" sz="3200" dirty="0"/>
              <a:t>For prophecy never came by the will of man, but holy men of God spoke as they were moved by the Holy Spirit.”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91203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4F29BF-6404-421B-C1F0-B2EB89927900}"/>
              </a:ext>
            </a:extLst>
          </p:cNvPr>
          <p:cNvSpPr txBox="1"/>
          <p:nvPr/>
        </p:nvSpPr>
        <p:spPr>
          <a:xfrm>
            <a:off x="2395282" y="918860"/>
            <a:ext cx="8024417" cy="782823"/>
          </a:xfrm>
          <a:prstGeom prst="rect">
            <a:avLst/>
          </a:prstGeom>
          <a:noFill/>
        </p:spPr>
        <p:txBody>
          <a:bodyPr wrap="square" rtlCol="0">
            <a:spAutoFit/>
          </a:bodyPr>
          <a:lstStyle/>
          <a:p>
            <a:r>
              <a:rPr lang="en-US" sz="4400" b="1" dirty="0"/>
              <a:t>The Word of God is :</a:t>
            </a:r>
            <a:endParaRPr lang="en-CA" sz="4400" b="1" dirty="0"/>
          </a:p>
        </p:txBody>
      </p:sp>
      <p:sp>
        <p:nvSpPr>
          <p:cNvPr id="3" name="TextBox 2">
            <a:extLst>
              <a:ext uri="{FF2B5EF4-FFF2-40B4-BE49-F238E27FC236}">
                <a16:creationId xmlns:a16="http://schemas.microsoft.com/office/drawing/2014/main" id="{DD9028B1-4DFE-799C-5C42-8526C1CA2462}"/>
              </a:ext>
            </a:extLst>
          </p:cNvPr>
          <p:cNvSpPr txBox="1"/>
          <p:nvPr/>
        </p:nvSpPr>
        <p:spPr>
          <a:xfrm>
            <a:off x="1998300" y="2029522"/>
            <a:ext cx="8523992"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a:t>Scientifically accurate</a:t>
            </a:r>
          </a:p>
          <a:p>
            <a:pPr marL="285750" indent="-285750">
              <a:buFont typeface="Arial" panose="020B0604020202020204" pitchFamily="34" charset="0"/>
              <a:buChar char="•"/>
            </a:pPr>
            <a:r>
              <a:rPr lang="en-US" sz="3600" dirty="0"/>
              <a:t>Historically accurate</a:t>
            </a:r>
          </a:p>
          <a:p>
            <a:pPr marL="285750" indent="-285750">
              <a:buFont typeface="Arial" panose="020B0604020202020204" pitchFamily="34" charset="0"/>
              <a:buChar char="•"/>
            </a:pPr>
            <a:r>
              <a:rPr lang="en-US" sz="3600" dirty="0"/>
              <a:t>Archeologically proven</a:t>
            </a:r>
          </a:p>
          <a:p>
            <a:pPr marL="285750" indent="-285750">
              <a:buFont typeface="Arial" panose="020B0604020202020204" pitchFamily="34" charset="0"/>
              <a:buChar char="•"/>
            </a:pPr>
            <a:r>
              <a:rPr lang="en-US" sz="3600" dirty="0"/>
              <a:t>Prophetically accurate (&gt;2000 prophecies have been fulfilled</a:t>
            </a:r>
            <a:r>
              <a:rPr lang="en-US" dirty="0"/>
              <a:t>)</a:t>
            </a:r>
            <a:endParaRPr lang="en-CA" dirty="0"/>
          </a:p>
        </p:txBody>
      </p:sp>
    </p:spTree>
    <p:extLst>
      <p:ext uri="{BB962C8B-B14F-4D97-AF65-F5344CB8AC3E}">
        <p14:creationId xmlns:p14="http://schemas.microsoft.com/office/powerpoint/2010/main" val="3133064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475EE1-07C6-1548-43EA-4FF5CA5E3640}"/>
              </a:ext>
            </a:extLst>
          </p:cNvPr>
          <p:cNvSpPr txBox="1"/>
          <p:nvPr/>
        </p:nvSpPr>
        <p:spPr>
          <a:xfrm>
            <a:off x="932873" y="812800"/>
            <a:ext cx="10196946" cy="769441"/>
          </a:xfrm>
          <a:prstGeom prst="rect">
            <a:avLst/>
          </a:prstGeom>
          <a:noFill/>
        </p:spPr>
        <p:txBody>
          <a:bodyPr wrap="square" rtlCol="0">
            <a:spAutoFit/>
          </a:bodyPr>
          <a:lstStyle/>
          <a:p>
            <a:r>
              <a:rPr lang="en-US" sz="4400" b="1" u="sng" dirty="0"/>
              <a:t>Similarity between the Jesus and the Bible</a:t>
            </a:r>
            <a:endParaRPr lang="en-CA" sz="4400" b="1" u="sng" dirty="0"/>
          </a:p>
        </p:txBody>
      </p:sp>
      <p:sp>
        <p:nvSpPr>
          <p:cNvPr id="4" name="TextBox 3">
            <a:extLst>
              <a:ext uri="{FF2B5EF4-FFF2-40B4-BE49-F238E27FC236}">
                <a16:creationId xmlns:a16="http://schemas.microsoft.com/office/drawing/2014/main" id="{53390BA7-9B86-56B7-FE20-A996248ECD89}"/>
              </a:ext>
            </a:extLst>
          </p:cNvPr>
          <p:cNvSpPr txBox="1"/>
          <p:nvPr/>
        </p:nvSpPr>
        <p:spPr>
          <a:xfrm>
            <a:off x="1029855" y="1814945"/>
            <a:ext cx="9809017" cy="3539431"/>
          </a:xfrm>
          <a:prstGeom prst="rect">
            <a:avLst/>
          </a:prstGeom>
          <a:noFill/>
        </p:spPr>
        <p:txBody>
          <a:bodyPr wrap="square" rtlCol="0">
            <a:spAutoFit/>
          </a:bodyPr>
          <a:lstStyle/>
          <a:p>
            <a:pPr marL="285750" indent="-285750">
              <a:buFont typeface="Arial" panose="020B0604020202020204" pitchFamily="34" charset="0"/>
              <a:buChar char="•"/>
            </a:pPr>
            <a:r>
              <a:rPr lang="en-US" sz="3200" dirty="0"/>
              <a:t>Living Word vs the written Word</a:t>
            </a:r>
          </a:p>
          <a:p>
            <a:pPr marL="285750" indent="-285750">
              <a:buFont typeface="Arial" panose="020B0604020202020204" pitchFamily="34" charset="0"/>
              <a:buChar char="•"/>
            </a:pPr>
            <a:r>
              <a:rPr lang="en-US" sz="3200" dirty="0"/>
              <a:t>Jesus was fully human and fully divine  vs Scriptures written by man through Holy Spirit</a:t>
            </a:r>
          </a:p>
          <a:p>
            <a:pPr marL="285750" indent="-285750">
              <a:buFont typeface="Arial" panose="020B0604020202020204" pitchFamily="34" charset="0"/>
              <a:buChar char="•"/>
            </a:pPr>
            <a:r>
              <a:rPr lang="en-US" sz="3200" dirty="0" err="1"/>
              <a:t>Saviour</a:t>
            </a:r>
            <a:r>
              <a:rPr lang="en-US" sz="3200" dirty="0"/>
              <a:t> without sin vs Scriptures without error</a:t>
            </a:r>
          </a:p>
          <a:p>
            <a:pPr marL="285750" indent="-285750">
              <a:buFont typeface="Arial" panose="020B0604020202020204" pitchFamily="34" charset="0"/>
              <a:buChar char="•"/>
            </a:pPr>
            <a:r>
              <a:rPr lang="en-US" sz="3200" dirty="0"/>
              <a:t>Jesus came to save us vs Scriptures given to tell how to be saved</a:t>
            </a:r>
          </a:p>
          <a:p>
            <a:pPr marL="285750" indent="-285750">
              <a:buFont typeface="Arial" panose="020B0604020202020204" pitchFamily="34" charset="0"/>
              <a:buChar char="•"/>
            </a:pPr>
            <a:r>
              <a:rPr lang="en-US" sz="3200" dirty="0"/>
              <a:t>Jesus is the personification/fulfillment of scriptures </a:t>
            </a:r>
            <a:endParaRPr lang="en-CA" sz="3200" dirty="0"/>
          </a:p>
        </p:txBody>
      </p:sp>
    </p:spTree>
    <p:extLst>
      <p:ext uri="{BB962C8B-B14F-4D97-AF65-F5344CB8AC3E}">
        <p14:creationId xmlns:p14="http://schemas.microsoft.com/office/powerpoint/2010/main" val="4235015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BF444E-1759-4642-FB42-2BD39F8E999F}"/>
              </a:ext>
            </a:extLst>
          </p:cNvPr>
          <p:cNvSpPr txBox="1"/>
          <p:nvPr/>
        </p:nvSpPr>
        <p:spPr>
          <a:xfrm>
            <a:off x="2498436" y="1260764"/>
            <a:ext cx="7984837" cy="4678204"/>
          </a:xfrm>
          <a:prstGeom prst="rect">
            <a:avLst/>
          </a:prstGeom>
          <a:noFill/>
        </p:spPr>
        <p:txBody>
          <a:bodyPr wrap="square" rtlCol="0">
            <a:spAutoFit/>
          </a:bodyPr>
          <a:lstStyle/>
          <a:p>
            <a:r>
              <a:rPr lang="en-US" sz="4400" b="1" dirty="0"/>
              <a:t>John 1: 1</a:t>
            </a:r>
          </a:p>
          <a:p>
            <a:r>
              <a:rPr lang="en-US" sz="3200" dirty="0"/>
              <a:t>“In the beginning was the Word, and the Word was with God, and the Word was God.”</a:t>
            </a:r>
          </a:p>
          <a:p>
            <a:endParaRPr lang="en-US" dirty="0"/>
          </a:p>
          <a:p>
            <a:r>
              <a:rPr lang="en-US" sz="4400" b="1" dirty="0"/>
              <a:t>John 1:14</a:t>
            </a:r>
          </a:p>
          <a:p>
            <a:r>
              <a:rPr lang="en-US" sz="3200" dirty="0"/>
              <a:t>“And the Word became flesh, and dwelt among us, and we saw His glory, glory as of the only begotten from the Father, full of grace and truth.”</a:t>
            </a:r>
            <a:endParaRPr lang="en-CA" sz="3200" dirty="0"/>
          </a:p>
        </p:txBody>
      </p:sp>
    </p:spTree>
    <p:extLst>
      <p:ext uri="{BB962C8B-B14F-4D97-AF65-F5344CB8AC3E}">
        <p14:creationId xmlns:p14="http://schemas.microsoft.com/office/powerpoint/2010/main" val="2717508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A11489-75DF-5BA5-E1EB-4F660453EFF5}"/>
              </a:ext>
            </a:extLst>
          </p:cNvPr>
          <p:cNvSpPr txBox="1"/>
          <p:nvPr/>
        </p:nvSpPr>
        <p:spPr>
          <a:xfrm>
            <a:off x="1551710" y="886692"/>
            <a:ext cx="7638472" cy="769441"/>
          </a:xfrm>
          <a:prstGeom prst="rect">
            <a:avLst/>
          </a:prstGeom>
          <a:noFill/>
        </p:spPr>
        <p:txBody>
          <a:bodyPr wrap="square" rtlCol="0">
            <a:spAutoFit/>
          </a:bodyPr>
          <a:lstStyle/>
          <a:p>
            <a:r>
              <a:rPr lang="en-US" sz="4400" b="1" u="sng" dirty="0"/>
              <a:t>12 Portrayals of the Bible</a:t>
            </a:r>
            <a:endParaRPr lang="en-CA" sz="4400" b="1" u="sng" dirty="0"/>
          </a:p>
        </p:txBody>
      </p:sp>
      <p:sp>
        <p:nvSpPr>
          <p:cNvPr id="4" name="TextBox 3">
            <a:extLst>
              <a:ext uri="{FF2B5EF4-FFF2-40B4-BE49-F238E27FC236}">
                <a16:creationId xmlns:a16="http://schemas.microsoft.com/office/drawing/2014/main" id="{5DF6E571-6792-40F6-238C-54279167C999}"/>
              </a:ext>
            </a:extLst>
          </p:cNvPr>
          <p:cNvSpPr txBox="1"/>
          <p:nvPr/>
        </p:nvSpPr>
        <p:spPr>
          <a:xfrm>
            <a:off x="1805709" y="2216727"/>
            <a:ext cx="8515927" cy="3939540"/>
          </a:xfrm>
          <a:prstGeom prst="rect">
            <a:avLst/>
          </a:prstGeom>
          <a:noFill/>
        </p:spPr>
        <p:txBody>
          <a:bodyPr wrap="square" rtlCol="0">
            <a:spAutoFit/>
          </a:bodyPr>
          <a:lstStyle/>
          <a:p>
            <a:pPr marL="285750" indent="-285750">
              <a:buFont typeface="Arial" panose="020B0604020202020204" pitchFamily="34" charset="0"/>
              <a:buChar char="•"/>
            </a:pPr>
            <a:r>
              <a:rPr lang="en-US" sz="3600" b="1" dirty="0">
                <a:highlight>
                  <a:srgbClr val="FFFF00"/>
                </a:highlight>
              </a:rPr>
              <a:t>Lamp to our feet</a:t>
            </a:r>
          </a:p>
          <a:p>
            <a:r>
              <a:rPr lang="en-US" dirty="0"/>
              <a:t>         </a:t>
            </a:r>
            <a:r>
              <a:rPr lang="en-US" sz="3200" b="1" u="sng" dirty="0"/>
              <a:t>Ps 119 : 105 </a:t>
            </a:r>
            <a:r>
              <a:rPr lang="en-US" sz="3200" dirty="0"/>
              <a:t>– “Your word is a lamp to my feet and a light to my path.”</a:t>
            </a:r>
          </a:p>
          <a:p>
            <a:endParaRPr lang="en-US" dirty="0"/>
          </a:p>
          <a:p>
            <a:pPr marL="285750" indent="-285750">
              <a:buFont typeface="Arial" panose="020B0604020202020204" pitchFamily="34" charset="0"/>
              <a:buChar char="•"/>
            </a:pPr>
            <a:r>
              <a:rPr lang="en-US" sz="3600" b="1" dirty="0">
                <a:highlight>
                  <a:srgbClr val="FFFF00"/>
                </a:highlight>
              </a:rPr>
              <a:t>Bread for the soul </a:t>
            </a:r>
          </a:p>
          <a:p>
            <a:r>
              <a:rPr lang="en-US" b="1" dirty="0"/>
              <a:t>         </a:t>
            </a:r>
            <a:r>
              <a:rPr lang="en-US" sz="3200" b="1" u="sng" dirty="0"/>
              <a:t>Matt. 4 : 4 </a:t>
            </a:r>
            <a:r>
              <a:rPr lang="en-US" sz="3200" dirty="0"/>
              <a:t>– “It is written, man shall not live on bread alone, but on every word that proceeds out of the mouth of God.”</a:t>
            </a:r>
            <a:endParaRPr lang="en-CA" sz="3200" dirty="0"/>
          </a:p>
        </p:txBody>
      </p:sp>
    </p:spTree>
    <p:extLst>
      <p:ext uri="{BB962C8B-B14F-4D97-AF65-F5344CB8AC3E}">
        <p14:creationId xmlns:p14="http://schemas.microsoft.com/office/powerpoint/2010/main" val="254028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43B3C1-9D09-0442-38E6-82ED58DCB8E8}"/>
              </a:ext>
            </a:extLst>
          </p:cNvPr>
          <p:cNvSpPr txBox="1"/>
          <p:nvPr/>
        </p:nvSpPr>
        <p:spPr>
          <a:xfrm flipH="1">
            <a:off x="3305220" y="753822"/>
            <a:ext cx="4406961" cy="923330"/>
          </a:xfrm>
          <a:prstGeom prst="rect">
            <a:avLst/>
          </a:prstGeom>
          <a:noFill/>
        </p:spPr>
        <p:txBody>
          <a:bodyPr wrap="square" rtlCol="0">
            <a:spAutoFit/>
          </a:bodyPr>
          <a:lstStyle/>
          <a:p>
            <a:r>
              <a:rPr lang="en-US" sz="5400" b="1" u="sng" dirty="0"/>
              <a:t>Fun Facts</a:t>
            </a:r>
            <a:endParaRPr lang="en-CA" sz="5400" b="1" u="sng" dirty="0"/>
          </a:p>
        </p:txBody>
      </p:sp>
      <p:sp>
        <p:nvSpPr>
          <p:cNvPr id="3" name="TextBox 2">
            <a:extLst>
              <a:ext uri="{FF2B5EF4-FFF2-40B4-BE49-F238E27FC236}">
                <a16:creationId xmlns:a16="http://schemas.microsoft.com/office/drawing/2014/main" id="{3B5A3F99-3A11-CBBA-4BB9-2D4823D62051}"/>
              </a:ext>
            </a:extLst>
          </p:cNvPr>
          <p:cNvSpPr txBox="1"/>
          <p:nvPr/>
        </p:nvSpPr>
        <p:spPr>
          <a:xfrm>
            <a:off x="2078586" y="2033983"/>
            <a:ext cx="8367875" cy="4678204"/>
          </a:xfrm>
          <a:prstGeom prst="rect">
            <a:avLst/>
          </a:prstGeom>
          <a:noFill/>
        </p:spPr>
        <p:txBody>
          <a:bodyPr wrap="square" rtlCol="0">
            <a:spAutoFit/>
          </a:bodyPr>
          <a:lstStyle/>
          <a:p>
            <a:pPr marL="285750" indent="-285750">
              <a:buFont typeface="Arial" panose="020B0604020202020204" pitchFamily="34" charset="0"/>
              <a:buChar char="•"/>
            </a:pPr>
            <a:r>
              <a:rPr lang="en-US" sz="2800" dirty="0"/>
              <a:t>Best selling book in the world</a:t>
            </a:r>
          </a:p>
          <a:p>
            <a:r>
              <a:rPr lang="en-US" sz="2800" dirty="0"/>
              <a:t>        - over the past 50 y = 3,9B copies</a:t>
            </a:r>
          </a:p>
          <a:p>
            <a:pPr marL="285750" indent="-285750">
              <a:buFont typeface="Arial" panose="020B0604020202020204" pitchFamily="34" charset="0"/>
              <a:buChar char="•"/>
            </a:pPr>
            <a:r>
              <a:rPr lang="en-US" sz="2800" dirty="0"/>
              <a:t>Most stolen book</a:t>
            </a:r>
          </a:p>
          <a:p>
            <a:r>
              <a:rPr lang="en-US" sz="2800" dirty="0"/>
              <a:t>        - hospitals/hotels/bookstores</a:t>
            </a:r>
          </a:p>
          <a:p>
            <a:pPr marL="285750" indent="-285750">
              <a:buFont typeface="Arial" panose="020B0604020202020204" pitchFamily="34" charset="0"/>
              <a:buChar char="•"/>
            </a:pPr>
            <a:r>
              <a:rPr lang="en-US" sz="2800" dirty="0"/>
              <a:t>Oldest Bible dates to the 4</a:t>
            </a:r>
            <a:r>
              <a:rPr lang="en-US" sz="2800" baseline="30000" dirty="0"/>
              <a:t>th</a:t>
            </a:r>
            <a:r>
              <a:rPr lang="en-US" sz="2800" dirty="0"/>
              <a:t> century</a:t>
            </a:r>
          </a:p>
          <a:p>
            <a:pPr marL="285750" indent="-285750">
              <a:buFont typeface="Arial" panose="020B0604020202020204" pitchFamily="34" charset="0"/>
              <a:buChar char="•"/>
            </a:pPr>
            <a:r>
              <a:rPr lang="en-US" sz="2800" dirty="0"/>
              <a:t>&gt; 600 000 words</a:t>
            </a:r>
          </a:p>
          <a:p>
            <a:r>
              <a:rPr lang="en-US" sz="2800" dirty="0"/>
              <a:t>        ( KJV 783 137 words)</a:t>
            </a:r>
          </a:p>
          <a:p>
            <a:pPr marL="285750" indent="-285750">
              <a:buFont typeface="Arial" panose="020B0604020202020204" pitchFamily="34" charset="0"/>
              <a:buChar char="•"/>
            </a:pPr>
            <a:r>
              <a:rPr lang="en-US" sz="2800" dirty="0"/>
              <a:t>1189 chapters</a:t>
            </a:r>
          </a:p>
          <a:p>
            <a:r>
              <a:rPr lang="en-US" sz="2800" dirty="0"/>
              <a:t>         (NT - 929 and OT - 260)</a:t>
            </a:r>
          </a:p>
          <a:p>
            <a:pPr marL="285750" indent="-285750">
              <a:buFont typeface="Arial" panose="020B0604020202020204" pitchFamily="34" charset="0"/>
              <a:buChar char="•"/>
            </a:pPr>
            <a:endParaRPr lang="en-US" sz="2800" dirty="0"/>
          </a:p>
          <a:p>
            <a:endParaRPr lang="en-CA" dirty="0"/>
          </a:p>
        </p:txBody>
      </p:sp>
    </p:spTree>
    <p:extLst>
      <p:ext uri="{BB962C8B-B14F-4D97-AF65-F5344CB8AC3E}">
        <p14:creationId xmlns:p14="http://schemas.microsoft.com/office/powerpoint/2010/main" val="2755717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3A117A-A138-B393-CDF2-B22A0A2E67D8}"/>
              </a:ext>
            </a:extLst>
          </p:cNvPr>
          <p:cNvSpPr txBox="1"/>
          <p:nvPr/>
        </p:nvSpPr>
        <p:spPr>
          <a:xfrm>
            <a:off x="1676401" y="965200"/>
            <a:ext cx="9351818" cy="6678751"/>
          </a:xfrm>
          <a:prstGeom prst="rect">
            <a:avLst/>
          </a:prstGeom>
          <a:noFill/>
        </p:spPr>
        <p:txBody>
          <a:bodyPr wrap="square" rtlCol="0">
            <a:spAutoFit/>
          </a:bodyPr>
          <a:lstStyle/>
          <a:p>
            <a:pPr marL="285750" indent="-285750">
              <a:buFont typeface="Arial" panose="020B0604020202020204" pitchFamily="34" charset="0"/>
              <a:buChar char="•"/>
            </a:pPr>
            <a:r>
              <a:rPr lang="en-US" sz="3600" b="1" dirty="0">
                <a:highlight>
                  <a:srgbClr val="FFFF00"/>
                </a:highlight>
              </a:rPr>
              <a:t>Hammer that shatters the rock and fire that consumes</a:t>
            </a:r>
          </a:p>
          <a:p>
            <a:r>
              <a:rPr lang="en-US" dirty="0"/>
              <a:t>            </a:t>
            </a:r>
            <a:r>
              <a:rPr lang="en-US" sz="3200" b="1" u="sng" dirty="0"/>
              <a:t>Jer. 23 : 29 </a:t>
            </a:r>
            <a:r>
              <a:rPr lang="en-US" sz="3200" dirty="0"/>
              <a:t>– “Is not My Word like fire?” declares the Lord, and like a hammer which shatters a rock?”</a:t>
            </a:r>
          </a:p>
          <a:p>
            <a:endParaRPr lang="en-US" sz="3200" dirty="0"/>
          </a:p>
          <a:p>
            <a:pPr marL="457200" indent="-457200">
              <a:buFont typeface="Arial" panose="020B0604020202020204" pitchFamily="34" charset="0"/>
              <a:buChar char="•"/>
            </a:pPr>
            <a:r>
              <a:rPr lang="en-US" sz="3600" b="1" dirty="0">
                <a:highlight>
                  <a:srgbClr val="FFFF00"/>
                </a:highlight>
              </a:rPr>
              <a:t>Water for washing</a:t>
            </a:r>
          </a:p>
          <a:p>
            <a:r>
              <a:rPr lang="en-US" sz="3200" dirty="0"/>
              <a:t>       </a:t>
            </a:r>
            <a:r>
              <a:rPr lang="en-US" sz="3200" b="1" u="sng" dirty="0"/>
              <a:t>Eph. 5 : 26 </a:t>
            </a:r>
            <a:r>
              <a:rPr lang="en-US" sz="3200" dirty="0"/>
              <a:t>– “so that He might sanctify her(church), having cleansed her by the washing of water with the word,”</a:t>
            </a:r>
          </a:p>
          <a:p>
            <a:endParaRPr lang="en-US" sz="3200" dirty="0"/>
          </a:p>
          <a:p>
            <a:endParaRPr lang="en-US" sz="3200" dirty="0"/>
          </a:p>
          <a:p>
            <a:endParaRPr lang="en-US" sz="3200" dirty="0"/>
          </a:p>
          <a:p>
            <a:pPr marL="457200" indent="-457200">
              <a:buFont typeface="Arial" panose="020B0604020202020204" pitchFamily="34" charset="0"/>
              <a:buChar char="•"/>
            </a:pPr>
            <a:endParaRPr lang="en-CA" sz="3200" dirty="0"/>
          </a:p>
        </p:txBody>
      </p:sp>
    </p:spTree>
    <p:extLst>
      <p:ext uri="{BB962C8B-B14F-4D97-AF65-F5344CB8AC3E}">
        <p14:creationId xmlns:p14="http://schemas.microsoft.com/office/powerpoint/2010/main" val="163657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C5AE5D-650B-206C-46A5-4E117BCE37A4}"/>
              </a:ext>
            </a:extLst>
          </p:cNvPr>
          <p:cNvSpPr txBox="1"/>
          <p:nvPr/>
        </p:nvSpPr>
        <p:spPr>
          <a:xfrm>
            <a:off x="1431636" y="1094510"/>
            <a:ext cx="9656619" cy="3170099"/>
          </a:xfrm>
          <a:prstGeom prst="rect">
            <a:avLst/>
          </a:prstGeom>
          <a:noFill/>
        </p:spPr>
        <p:txBody>
          <a:bodyPr wrap="square">
            <a:spAutoFit/>
          </a:bodyPr>
          <a:lstStyle/>
          <a:p>
            <a:pPr marL="457200" indent="-457200">
              <a:buFont typeface="Arial" panose="020B0604020202020204" pitchFamily="34" charset="0"/>
              <a:buChar char="•"/>
            </a:pPr>
            <a:r>
              <a:rPr lang="en-US" sz="3600" b="1" dirty="0">
                <a:highlight>
                  <a:srgbClr val="FFFF00"/>
                </a:highlight>
              </a:rPr>
              <a:t>Honey in the comb and gold that enriches us</a:t>
            </a:r>
          </a:p>
          <a:p>
            <a:endParaRPr lang="en-US" sz="3600" b="1" dirty="0">
              <a:highlight>
                <a:srgbClr val="FFFF00"/>
              </a:highlight>
            </a:endParaRPr>
          </a:p>
          <a:p>
            <a:r>
              <a:rPr lang="en-US" sz="3200" dirty="0"/>
              <a:t>      </a:t>
            </a:r>
            <a:r>
              <a:rPr lang="en-US" sz="3200" b="1" u="sng" dirty="0"/>
              <a:t>Ps 19 : 9,10 </a:t>
            </a:r>
            <a:r>
              <a:rPr lang="en-US" sz="3200" dirty="0"/>
              <a:t>– “The judgements of the LORD are true; they are righteous altogether. They are more desirable than gold, yes, than much fine gold; Sweeter also than honey and the drippings of the honeycomb.”</a:t>
            </a:r>
          </a:p>
        </p:txBody>
      </p:sp>
    </p:spTree>
    <p:extLst>
      <p:ext uri="{BB962C8B-B14F-4D97-AF65-F5344CB8AC3E}">
        <p14:creationId xmlns:p14="http://schemas.microsoft.com/office/powerpoint/2010/main" val="4289620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7E19BD-BB02-E267-90E4-1A9F0094A6C4}"/>
              </a:ext>
            </a:extLst>
          </p:cNvPr>
          <p:cNvSpPr txBox="1"/>
          <p:nvPr/>
        </p:nvSpPr>
        <p:spPr>
          <a:xfrm>
            <a:off x="1376218" y="1246909"/>
            <a:ext cx="9615055" cy="4647426"/>
          </a:xfrm>
          <a:prstGeom prst="rect">
            <a:avLst/>
          </a:prstGeom>
          <a:noFill/>
        </p:spPr>
        <p:txBody>
          <a:bodyPr wrap="square" rtlCol="0">
            <a:spAutoFit/>
          </a:bodyPr>
          <a:lstStyle/>
          <a:p>
            <a:pPr marL="285750" indent="-285750">
              <a:buFont typeface="Arial" panose="020B0604020202020204" pitchFamily="34" charset="0"/>
              <a:buChar char="•"/>
            </a:pPr>
            <a:r>
              <a:rPr lang="en-US" sz="3600" b="1" dirty="0">
                <a:highlight>
                  <a:srgbClr val="FFFF00"/>
                </a:highlight>
              </a:rPr>
              <a:t>Rain and snow that water the earth</a:t>
            </a:r>
          </a:p>
          <a:p>
            <a:r>
              <a:rPr lang="en-US" dirty="0"/>
              <a:t>      </a:t>
            </a:r>
          </a:p>
          <a:p>
            <a:r>
              <a:rPr lang="en-US" dirty="0"/>
              <a:t>       </a:t>
            </a:r>
            <a:r>
              <a:rPr lang="en-US" sz="3200" b="1" u="sng" dirty="0"/>
              <a:t>Isa. 55 : 10,11 </a:t>
            </a:r>
            <a:r>
              <a:rPr lang="en-US" sz="3200" dirty="0"/>
              <a:t>– “For as the rain and the snow come down from heaven, and do not return there without watering the earth and making it bear and sprout, and furnishing seed to the </a:t>
            </a:r>
            <a:r>
              <a:rPr lang="en-US" sz="3200" dirty="0" err="1"/>
              <a:t>sower</a:t>
            </a:r>
            <a:r>
              <a:rPr lang="en-US" sz="3200" dirty="0"/>
              <a:t> and bread to the eater; So will My word be which goes forth from My mouth; it will not return to Me empty, without accomplishing what I desire, and without succeeding in the matter for which I sent it.”</a:t>
            </a:r>
          </a:p>
          <a:p>
            <a:endParaRPr lang="en-CA" dirty="0"/>
          </a:p>
        </p:txBody>
      </p:sp>
    </p:spTree>
    <p:extLst>
      <p:ext uri="{BB962C8B-B14F-4D97-AF65-F5344CB8AC3E}">
        <p14:creationId xmlns:p14="http://schemas.microsoft.com/office/powerpoint/2010/main" val="852504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59ED27-F78F-1326-DC29-4AA7F210D4C9}"/>
              </a:ext>
            </a:extLst>
          </p:cNvPr>
          <p:cNvSpPr txBox="1"/>
          <p:nvPr/>
        </p:nvSpPr>
        <p:spPr>
          <a:xfrm>
            <a:off x="1741055" y="992909"/>
            <a:ext cx="8936181" cy="5201424"/>
          </a:xfrm>
          <a:prstGeom prst="rect">
            <a:avLst/>
          </a:prstGeom>
          <a:noFill/>
        </p:spPr>
        <p:txBody>
          <a:bodyPr wrap="square" rtlCol="0">
            <a:spAutoFit/>
          </a:bodyPr>
          <a:lstStyle/>
          <a:p>
            <a:pPr marL="285750" indent="-285750">
              <a:buFont typeface="Arial" panose="020B0604020202020204" pitchFamily="34" charset="0"/>
              <a:buChar char="•"/>
            </a:pPr>
            <a:r>
              <a:rPr lang="en-US" sz="3600" b="1" dirty="0">
                <a:highlight>
                  <a:srgbClr val="FFFF00"/>
                </a:highlight>
              </a:rPr>
              <a:t>Seed planted in the heart </a:t>
            </a:r>
            <a:r>
              <a:rPr lang="en-US" sz="2400" dirty="0"/>
              <a:t>(the </a:t>
            </a:r>
            <a:r>
              <a:rPr lang="en-US" sz="2400" dirty="0" err="1"/>
              <a:t>sower</a:t>
            </a:r>
            <a:r>
              <a:rPr lang="en-US" sz="2400" dirty="0"/>
              <a:t> parable)</a:t>
            </a:r>
          </a:p>
          <a:p>
            <a:r>
              <a:rPr lang="en-US" sz="3200" dirty="0"/>
              <a:t>      </a:t>
            </a:r>
            <a:r>
              <a:rPr lang="en-US" sz="3200" b="1" u="sng" dirty="0"/>
              <a:t>Luk. 8 : 11 </a:t>
            </a:r>
            <a:r>
              <a:rPr lang="en-US" sz="3200" dirty="0"/>
              <a:t>– “Now the parable is this: the seed is the word of God.”</a:t>
            </a:r>
          </a:p>
          <a:p>
            <a:endParaRPr lang="en-CA" dirty="0"/>
          </a:p>
          <a:p>
            <a:pPr marL="285750" indent="-285750">
              <a:buFont typeface="Arial" panose="020B0604020202020204" pitchFamily="34" charset="0"/>
              <a:buChar char="•"/>
            </a:pPr>
            <a:r>
              <a:rPr lang="en-CA" sz="3600" b="1" dirty="0">
                <a:highlight>
                  <a:srgbClr val="FFFF00"/>
                </a:highlight>
              </a:rPr>
              <a:t>Double edged sword</a:t>
            </a:r>
          </a:p>
          <a:p>
            <a:r>
              <a:rPr lang="en-CA" dirty="0"/>
              <a:t>          </a:t>
            </a:r>
            <a:r>
              <a:rPr lang="en-CA" sz="3200" b="1" u="sng" dirty="0"/>
              <a:t>Heb. 4 : 12 </a:t>
            </a:r>
            <a:r>
              <a:rPr lang="en-CA" sz="3200" dirty="0"/>
              <a:t>– “For the word of God is living and active and sharper than any two-edged sword, and piercing as far as the division of soul and spirit, of both joints and marrow, and able to judge the thoughts and intentions of the heart.”</a:t>
            </a:r>
          </a:p>
          <a:p>
            <a:r>
              <a:rPr lang="en-CA" dirty="0"/>
              <a:t>         </a:t>
            </a:r>
          </a:p>
        </p:txBody>
      </p:sp>
    </p:spTree>
    <p:extLst>
      <p:ext uri="{BB962C8B-B14F-4D97-AF65-F5344CB8AC3E}">
        <p14:creationId xmlns:p14="http://schemas.microsoft.com/office/powerpoint/2010/main" val="3211313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FBFD2E-1446-4AC6-C211-3E6413E28B10}"/>
              </a:ext>
            </a:extLst>
          </p:cNvPr>
          <p:cNvSpPr txBox="1"/>
          <p:nvPr/>
        </p:nvSpPr>
        <p:spPr>
          <a:xfrm>
            <a:off x="1200727" y="738909"/>
            <a:ext cx="10081492" cy="5570756"/>
          </a:xfrm>
          <a:prstGeom prst="rect">
            <a:avLst/>
          </a:prstGeom>
          <a:noFill/>
        </p:spPr>
        <p:txBody>
          <a:bodyPr wrap="square" rtlCol="0">
            <a:spAutoFit/>
          </a:bodyPr>
          <a:lstStyle/>
          <a:p>
            <a:pPr marL="285750" indent="-285750">
              <a:buFont typeface="Arial" panose="020B0604020202020204" pitchFamily="34" charset="0"/>
              <a:buChar char="•"/>
            </a:pPr>
            <a:r>
              <a:rPr lang="en-US" sz="3600" b="1" dirty="0">
                <a:highlight>
                  <a:srgbClr val="FFFF00"/>
                </a:highlight>
              </a:rPr>
              <a:t>Mirror for seeing and correcting</a:t>
            </a:r>
          </a:p>
          <a:p>
            <a:r>
              <a:rPr lang="en-US" dirty="0"/>
              <a:t>      </a:t>
            </a:r>
            <a:r>
              <a:rPr lang="en-US" sz="3200" b="1" u="sng" dirty="0"/>
              <a:t>James 1 : 22-25 </a:t>
            </a:r>
            <a:r>
              <a:rPr lang="en-US" sz="3200" dirty="0"/>
              <a:t>– “ But prove yourselves doers of the word, and not merely hearers who delude themselves. For if anyone is a hearer of the word and not a doer, he is like a man who looks at his natural face in a mirror; for once he has looked at himself and gone away, he has immediately forgotten what kind of person he was.</a:t>
            </a:r>
          </a:p>
          <a:p>
            <a:r>
              <a:rPr lang="en-US" sz="3200" dirty="0"/>
              <a:t>But one who looks intently at the perfect law, the law of liberty, and abides by it, not having become a forgetful hearer but an effectual doer, this man will be blessed in what he does.” </a:t>
            </a:r>
            <a:endParaRPr lang="en-CA" sz="3200" dirty="0"/>
          </a:p>
        </p:txBody>
      </p:sp>
    </p:spTree>
    <p:extLst>
      <p:ext uri="{BB962C8B-B14F-4D97-AF65-F5344CB8AC3E}">
        <p14:creationId xmlns:p14="http://schemas.microsoft.com/office/powerpoint/2010/main" val="3381105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0E4F56-8F93-8221-5B56-3E7F6BDC082C}"/>
              </a:ext>
            </a:extLst>
          </p:cNvPr>
          <p:cNvSpPr txBox="1"/>
          <p:nvPr/>
        </p:nvSpPr>
        <p:spPr>
          <a:xfrm>
            <a:off x="1533236" y="909782"/>
            <a:ext cx="9356437" cy="5078313"/>
          </a:xfrm>
          <a:prstGeom prst="rect">
            <a:avLst/>
          </a:prstGeom>
          <a:noFill/>
        </p:spPr>
        <p:txBody>
          <a:bodyPr wrap="square" rtlCol="0">
            <a:spAutoFit/>
          </a:bodyPr>
          <a:lstStyle/>
          <a:p>
            <a:pPr marL="285750" indent="-285750">
              <a:buFont typeface="Arial" panose="020B0604020202020204" pitchFamily="34" charset="0"/>
              <a:buChar char="•"/>
            </a:pPr>
            <a:r>
              <a:rPr lang="en-US" sz="3600" b="1" dirty="0">
                <a:highlight>
                  <a:srgbClr val="FFFF00"/>
                </a:highlight>
              </a:rPr>
              <a:t>Nourishing milk and meat for the soul</a:t>
            </a:r>
          </a:p>
          <a:p>
            <a:r>
              <a:rPr lang="en-US" dirty="0"/>
              <a:t>        </a:t>
            </a:r>
            <a:r>
              <a:rPr lang="en-US" sz="3200" dirty="0"/>
              <a:t>Heb. 5 : 12-14 – “For though by this time you ought to be teachers, you have need again for someone to teach you the elementary principles of the oracles of God, and you have come to need milk and not solid food.</a:t>
            </a:r>
          </a:p>
          <a:p>
            <a:r>
              <a:rPr lang="en-US" sz="3200" dirty="0"/>
              <a:t>For everyone who partakes only of milk is not accustomed to the word of righteousness, for he is an infant.</a:t>
            </a:r>
          </a:p>
          <a:p>
            <a:r>
              <a:rPr lang="en-US" sz="3200" dirty="0"/>
              <a:t>But solid food is for the mature, who because of practice have their senses trained to discern good and evil.”</a:t>
            </a:r>
            <a:endParaRPr lang="en-CA" sz="3200" dirty="0"/>
          </a:p>
        </p:txBody>
      </p:sp>
    </p:spTree>
    <p:extLst>
      <p:ext uri="{BB962C8B-B14F-4D97-AF65-F5344CB8AC3E}">
        <p14:creationId xmlns:p14="http://schemas.microsoft.com/office/powerpoint/2010/main" val="4075413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E2BB22-98A4-9DE6-35F7-E5C650C74F4D}"/>
              </a:ext>
            </a:extLst>
          </p:cNvPr>
          <p:cNvSpPr txBox="1"/>
          <p:nvPr/>
        </p:nvSpPr>
        <p:spPr>
          <a:xfrm>
            <a:off x="1913549" y="994689"/>
            <a:ext cx="7538225" cy="830997"/>
          </a:xfrm>
          <a:prstGeom prst="rect">
            <a:avLst/>
          </a:prstGeom>
          <a:noFill/>
        </p:spPr>
        <p:txBody>
          <a:bodyPr wrap="square" rtlCol="0">
            <a:spAutoFit/>
          </a:bodyPr>
          <a:lstStyle/>
          <a:p>
            <a:r>
              <a:rPr lang="en-US" sz="4400" b="1" u="sng" dirty="0"/>
              <a:t>9</a:t>
            </a:r>
            <a:r>
              <a:rPr lang="en-US" sz="4800" b="1" u="sng" dirty="0"/>
              <a:t> </a:t>
            </a:r>
            <a:r>
              <a:rPr lang="en-US" sz="4400" b="1" u="sng" dirty="0"/>
              <a:t>reasons to read the Bible</a:t>
            </a:r>
            <a:endParaRPr lang="en-CA" sz="4400" b="1" u="sng" dirty="0"/>
          </a:p>
        </p:txBody>
      </p:sp>
      <p:sp>
        <p:nvSpPr>
          <p:cNvPr id="3" name="TextBox 2">
            <a:extLst>
              <a:ext uri="{FF2B5EF4-FFF2-40B4-BE49-F238E27FC236}">
                <a16:creationId xmlns:a16="http://schemas.microsoft.com/office/drawing/2014/main" id="{8BFE4EA9-8849-7D5F-6AC0-22E1F17C341D}"/>
              </a:ext>
            </a:extLst>
          </p:cNvPr>
          <p:cNvSpPr txBox="1"/>
          <p:nvPr/>
        </p:nvSpPr>
        <p:spPr>
          <a:xfrm>
            <a:off x="1342607" y="2301613"/>
            <a:ext cx="10027176" cy="2308324"/>
          </a:xfrm>
          <a:prstGeom prst="rect">
            <a:avLst/>
          </a:prstGeom>
          <a:noFill/>
        </p:spPr>
        <p:txBody>
          <a:bodyPr wrap="square" rtlCol="0">
            <a:spAutoFit/>
          </a:bodyPr>
          <a:lstStyle/>
          <a:p>
            <a:pPr lvl="2"/>
            <a:r>
              <a:rPr lang="en-US" sz="3200" b="1" dirty="0">
                <a:highlight>
                  <a:srgbClr val="FFFF00"/>
                </a:highlight>
              </a:rPr>
              <a:t>1. Shows us God’s character</a:t>
            </a:r>
          </a:p>
          <a:p>
            <a:r>
              <a:rPr lang="en-US" dirty="0"/>
              <a:t>                  </a:t>
            </a:r>
            <a:r>
              <a:rPr lang="en-US" sz="2800" b="1" u="sng" dirty="0"/>
              <a:t>Heb. 1 : 1-2 </a:t>
            </a:r>
            <a:r>
              <a:rPr lang="en-US" sz="2800" dirty="0"/>
              <a:t>– “In the past God spoke to our ancestors through   		the prophets at many times and in various ways, but in these last   		days He has spoken to us by His Son, whom He appointed heir   		of all things, 	and through whom also He made the universe.”</a:t>
            </a:r>
            <a:endParaRPr lang="en-CA" sz="2800" dirty="0"/>
          </a:p>
        </p:txBody>
      </p:sp>
    </p:spTree>
    <p:extLst>
      <p:ext uri="{BB962C8B-B14F-4D97-AF65-F5344CB8AC3E}">
        <p14:creationId xmlns:p14="http://schemas.microsoft.com/office/powerpoint/2010/main" val="1082092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D668C8-B227-F6CA-0F20-A202D3A62B37}"/>
              </a:ext>
            </a:extLst>
          </p:cNvPr>
          <p:cNvSpPr txBox="1"/>
          <p:nvPr/>
        </p:nvSpPr>
        <p:spPr>
          <a:xfrm>
            <a:off x="1190950" y="945624"/>
            <a:ext cx="10125308" cy="1723549"/>
          </a:xfrm>
          <a:prstGeom prst="rect">
            <a:avLst/>
          </a:prstGeom>
          <a:noFill/>
        </p:spPr>
        <p:txBody>
          <a:bodyPr wrap="square" rtlCol="0">
            <a:spAutoFit/>
          </a:bodyPr>
          <a:lstStyle/>
          <a:p>
            <a:r>
              <a:rPr lang="en-US" sz="3200" b="1" dirty="0">
                <a:highlight>
                  <a:srgbClr val="FFFF00"/>
                </a:highlight>
              </a:rPr>
              <a:t>2. Teaches us to imitate God.</a:t>
            </a:r>
          </a:p>
          <a:p>
            <a:r>
              <a:rPr lang="en-US" dirty="0"/>
              <a:t>       </a:t>
            </a:r>
            <a:r>
              <a:rPr lang="en-US" sz="2800" b="1" u="sng" dirty="0"/>
              <a:t>Eph.5 : 1 </a:t>
            </a:r>
            <a:r>
              <a:rPr lang="en-US" sz="2800" dirty="0"/>
              <a:t>– “follow God’s example, therefore, as dearly loved</a:t>
            </a:r>
          </a:p>
          <a:p>
            <a:r>
              <a:rPr lang="en-US" sz="2800" dirty="0"/>
              <a:t>		children.”</a:t>
            </a:r>
          </a:p>
          <a:p>
            <a:endParaRPr lang="en-CA" dirty="0"/>
          </a:p>
        </p:txBody>
      </p:sp>
      <p:sp>
        <p:nvSpPr>
          <p:cNvPr id="3" name="TextBox 2">
            <a:extLst>
              <a:ext uri="{FF2B5EF4-FFF2-40B4-BE49-F238E27FC236}">
                <a16:creationId xmlns:a16="http://schemas.microsoft.com/office/drawing/2014/main" id="{8E7940B6-554D-52C8-FE9B-C977C61D9338}"/>
              </a:ext>
            </a:extLst>
          </p:cNvPr>
          <p:cNvSpPr txBox="1"/>
          <p:nvPr/>
        </p:nvSpPr>
        <p:spPr>
          <a:xfrm>
            <a:off x="1074979" y="2564780"/>
            <a:ext cx="9755086" cy="1508105"/>
          </a:xfrm>
          <a:prstGeom prst="rect">
            <a:avLst/>
          </a:prstGeom>
          <a:noFill/>
        </p:spPr>
        <p:txBody>
          <a:bodyPr wrap="square" rtlCol="0">
            <a:spAutoFit/>
          </a:bodyPr>
          <a:lstStyle/>
          <a:p>
            <a:r>
              <a:rPr lang="en-US" sz="3200" b="1" dirty="0">
                <a:highlight>
                  <a:srgbClr val="FFFF00"/>
                </a:highlight>
              </a:rPr>
              <a:t>3. Keeps us from sin</a:t>
            </a:r>
          </a:p>
          <a:p>
            <a:r>
              <a:rPr lang="en-US" sz="3200" b="1" dirty="0"/>
              <a:t>     </a:t>
            </a:r>
            <a:r>
              <a:rPr lang="en-US" sz="2800" b="1" u="sng" dirty="0"/>
              <a:t>Ps. 119 : 105 </a:t>
            </a:r>
            <a:r>
              <a:rPr lang="en-US" sz="2800" dirty="0"/>
              <a:t>-</a:t>
            </a:r>
            <a:r>
              <a:rPr lang="en-US" sz="2800" b="1" dirty="0"/>
              <a:t> </a:t>
            </a:r>
            <a:r>
              <a:rPr lang="en-US" sz="2800" dirty="0"/>
              <a:t>“I have hidden your word in my heart that I might   		not sin against you.”</a:t>
            </a:r>
            <a:endParaRPr lang="en-CA" sz="2800" dirty="0"/>
          </a:p>
        </p:txBody>
      </p:sp>
      <p:sp>
        <p:nvSpPr>
          <p:cNvPr id="4" name="TextBox 3">
            <a:extLst>
              <a:ext uri="{FF2B5EF4-FFF2-40B4-BE49-F238E27FC236}">
                <a16:creationId xmlns:a16="http://schemas.microsoft.com/office/drawing/2014/main" id="{4C7CE599-7035-389B-707F-027EE1AD946A}"/>
              </a:ext>
            </a:extLst>
          </p:cNvPr>
          <p:cNvSpPr txBox="1"/>
          <p:nvPr/>
        </p:nvSpPr>
        <p:spPr>
          <a:xfrm>
            <a:off x="1043754" y="4288330"/>
            <a:ext cx="9643575" cy="1077218"/>
          </a:xfrm>
          <a:prstGeom prst="rect">
            <a:avLst/>
          </a:prstGeom>
          <a:noFill/>
        </p:spPr>
        <p:txBody>
          <a:bodyPr wrap="square" rtlCol="0">
            <a:spAutoFit/>
          </a:bodyPr>
          <a:lstStyle/>
          <a:p>
            <a:r>
              <a:rPr lang="en-US" sz="3200" b="1" dirty="0">
                <a:highlight>
                  <a:srgbClr val="FFFF00"/>
                </a:highlight>
              </a:rPr>
              <a:t>4. Is our final authority</a:t>
            </a:r>
          </a:p>
          <a:p>
            <a:r>
              <a:rPr lang="en-US" sz="3200" b="1" dirty="0"/>
              <a:t>	</a:t>
            </a:r>
            <a:r>
              <a:rPr lang="en-US" sz="2800" b="1" dirty="0"/>
              <a:t> </a:t>
            </a:r>
            <a:r>
              <a:rPr lang="en-US" sz="2800" b="1" u="sng" dirty="0"/>
              <a:t>John 17 : 17</a:t>
            </a:r>
            <a:r>
              <a:rPr lang="en-US" sz="2800" b="1" dirty="0"/>
              <a:t> </a:t>
            </a:r>
            <a:r>
              <a:rPr lang="en-US" sz="2800" dirty="0"/>
              <a:t>– “Sanctify them by the truth; your word is truth.”</a:t>
            </a:r>
            <a:endParaRPr lang="en-CA" sz="2800" dirty="0"/>
          </a:p>
        </p:txBody>
      </p:sp>
    </p:spTree>
    <p:extLst>
      <p:ext uri="{BB962C8B-B14F-4D97-AF65-F5344CB8AC3E}">
        <p14:creationId xmlns:p14="http://schemas.microsoft.com/office/powerpoint/2010/main" val="199620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933C64-BF16-9A37-119E-920364026FD1}"/>
              </a:ext>
            </a:extLst>
          </p:cNvPr>
          <p:cNvSpPr txBox="1"/>
          <p:nvPr/>
        </p:nvSpPr>
        <p:spPr>
          <a:xfrm>
            <a:off x="1636999" y="999149"/>
            <a:ext cx="8381256" cy="5693866"/>
          </a:xfrm>
          <a:prstGeom prst="rect">
            <a:avLst/>
          </a:prstGeom>
          <a:noFill/>
        </p:spPr>
        <p:txBody>
          <a:bodyPr wrap="square" rtlCol="0">
            <a:spAutoFit/>
          </a:bodyPr>
          <a:lstStyle/>
          <a:p>
            <a:r>
              <a:rPr lang="en-US" sz="3200" b="1" dirty="0">
                <a:highlight>
                  <a:srgbClr val="FFFF00"/>
                </a:highlight>
              </a:rPr>
              <a:t>5. It explains the Gospel</a:t>
            </a:r>
          </a:p>
          <a:p>
            <a:r>
              <a:rPr lang="en-US" sz="3600" b="1" dirty="0"/>
              <a:t>      </a:t>
            </a:r>
            <a:r>
              <a:rPr lang="en-US" sz="2800" b="1" u="sng" dirty="0"/>
              <a:t>John 3 : 16 </a:t>
            </a:r>
            <a:r>
              <a:rPr lang="en-US" sz="2800" b="1" dirty="0"/>
              <a:t>– </a:t>
            </a:r>
            <a:r>
              <a:rPr lang="en-US" sz="2800" dirty="0"/>
              <a:t>“For God so loved the world that He  		gave His one and only Son, that whoever believes in 		Him shall not perish but have eternal life.”</a:t>
            </a:r>
          </a:p>
          <a:p>
            <a:endParaRPr lang="en-US" sz="2800" dirty="0"/>
          </a:p>
          <a:p>
            <a:r>
              <a:rPr lang="en-US" sz="2800" dirty="0"/>
              <a:t>        </a:t>
            </a:r>
            <a:r>
              <a:rPr lang="en-US" sz="2800" b="1" u="sng" dirty="0"/>
              <a:t>Rom. 3 : 23 </a:t>
            </a:r>
            <a:r>
              <a:rPr lang="en-US" sz="2800" b="1" dirty="0"/>
              <a:t>– </a:t>
            </a:r>
            <a:r>
              <a:rPr lang="en-US" sz="2800" dirty="0"/>
              <a:t>“For all have sinned and fall short of 		the glory of God.”</a:t>
            </a:r>
          </a:p>
          <a:p>
            <a:endParaRPr lang="en-US" sz="2800" dirty="0"/>
          </a:p>
          <a:p>
            <a:r>
              <a:rPr lang="en-US" sz="2800" dirty="0"/>
              <a:t>        </a:t>
            </a:r>
            <a:r>
              <a:rPr lang="en-US" sz="2800" b="1" u="sng" dirty="0"/>
              <a:t>Rom. 6 : 23 </a:t>
            </a:r>
            <a:r>
              <a:rPr lang="en-US" sz="2800" b="1" dirty="0"/>
              <a:t>– </a:t>
            </a:r>
            <a:r>
              <a:rPr lang="en-US" sz="2800" dirty="0"/>
              <a:t>“For the wages of sin is death, but the 		gift of God is eternal life in Christ Jesus our Lord.”</a:t>
            </a:r>
            <a:endParaRPr lang="en-US" sz="2800" dirty="0">
              <a:highlight>
                <a:srgbClr val="FFFF00"/>
              </a:highlight>
            </a:endParaRPr>
          </a:p>
          <a:p>
            <a:endParaRPr lang="en-US" sz="3600" b="1" dirty="0">
              <a:highlight>
                <a:srgbClr val="FFFF00"/>
              </a:highlight>
            </a:endParaRPr>
          </a:p>
          <a:p>
            <a:endParaRPr lang="en-CA" sz="3600" b="1" dirty="0">
              <a:highlight>
                <a:srgbClr val="FFFF00"/>
              </a:highlight>
            </a:endParaRPr>
          </a:p>
        </p:txBody>
      </p:sp>
    </p:spTree>
    <p:extLst>
      <p:ext uri="{BB962C8B-B14F-4D97-AF65-F5344CB8AC3E}">
        <p14:creationId xmlns:p14="http://schemas.microsoft.com/office/powerpoint/2010/main" val="330256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E1BAB-EB4E-FE2B-D924-EB63E45059D4}"/>
              </a:ext>
            </a:extLst>
          </p:cNvPr>
          <p:cNvSpPr txBox="1"/>
          <p:nvPr/>
        </p:nvSpPr>
        <p:spPr>
          <a:xfrm>
            <a:off x="1847089" y="1289304"/>
            <a:ext cx="8983980" cy="4093428"/>
          </a:xfrm>
          <a:prstGeom prst="rect">
            <a:avLst/>
          </a:prstGeom>
          <a:noFill/>
        </p:spPr>
        <p:txBody>
          <a:bodyPr wrap="square" rtlCol="0">
            <a:spAutoFit/>
          </a:bodyPr>
          <a:lstStyle/>
          <a:p>
            <a:r>
              <a:rPr lang="en-US" sz="3200" b="1" dirty="0">
                <a:highlight>
                  <a:srgbClr val="FFFF00"/>
                </a:highlight>
              </a:rPr>
              <a:t>6. It will bless us</a:t>
            </a:r>
          </a:p>
          <a:p>
            <a:r>
              <a:rPr lang="en-US" sz="2800" b="1" dirty="0"/>
              <a:t>      </a:t>
            </a:r>
            <a:r>
              <a:rPr lang="en-US" sz="2800" b="1" u="sng" dirty="0"/>
              <a:t>Joshua 1 : 8 </a:t>
            </a:r>
            <a:r>
              <a:rPr lang="en-US" b="1" dirty="0"/>
              <a:t>–  </a:t>
            </a:r>
            <a:r>
              <a:rPr lang="en-US" sz="2800" dirty="0"/>
              <a:t>“This book of instruction must not depart from your mouth; you are to recite it day and night, so that you may carefully observe everything written in it. </a:t>
            </a:r>
          </a:p>
          <a:p>
            <a:r>
              <a:rPr lang="en-US" sz="2800" dirty="0"/>
              <a:t>For then you will prosper and succeed in whatever you do.”</a:t>
            </a:r>
          </a:p>
          <a:p>
            <a:endParaRPr lang="en-US" sz="2800" dirty="0"/>
          </a:p>
          <a:p>
            <a:r>
              <a:rPr lang="en-US" sz="3200" b="1" dirty="0">
                <a:highlight>
                  <a:srgbClr val="FFFF00"/>
                </a:highlight>
              </a:rPr>
              <a:t>7. To be free from anxiety and have peace</a:t>
            </a:r>
          </a:p>
          <a:p>
            <a:r>
              <a:rPr lang="en-CA" sz="2800" dirty="0"/>
              <a:t>      </a:t>
            </a:r>
            <a:r>
              <a:rPr lang="en-CA" sz="2800" b="1" u="sng" dirty="0"/>
              <a:t>Ps. 119 : 165 </a:t>
            </a:r>
            <a:r>
              <a:rPr lang="en-CA" sz="2800" b="1" dirty="0"/>
              <a:t>– </a:t>
            </a:r>
            <a:r>
              <a:rPr lang="en-CA" sz="2800" dirty="0"/>
              <a:t>“Those who love your instructions have great peace and do not stumble.”</a:t>
            </a:r>
            <a:endParaRPr lang="en-US" sz="2800" dirty="0"/>
          </a:p>
        </p:txBody>
      </p:sp>
    </p:spTree>
    <p:extLst>
      <p:ext uri="{BB962C8B-B14F-4D97-AF65-F5344CB8AC3E}">
        <p14:creationId xmlns:p14="http://schemas.microsoft.com/office/powerpoint/2010/main" val="201052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549B19-93FD-F219-CF70-4530F4464FFA}"/>
              </a:ext>
            </a:extLst>
          </p:cNvPr>
          <p:cNvSpPr txBox="1"/>
          <p:nvPr/>
        </p:nvSpPr>
        <p:spPr>
          <a:xfrm>
            <a:off x="3077737" y="758283"/>
            <a:ext cx="4968983" cy="923330"/>
          </a:xfrm>
          <a:prstGeom prst="rect">
            <a:avLst/>
          </a:prstGeom>
          <a:noFill/>
        </p:spPr>
        <p:txBody>
          <a:bodyPr wrap="square" rtlCol="0">
            <a:spAutoFit/>
          </a:bodyPr>
          <a:lstStyle/>
          <a:p>
            <a:r>
              <a:rPr lang="en-US" sz="5400" b="1" u="sng" dirty="0"/>
              <a:t>Fun Facts</a:t>
            </a:r>
            <a:endParaRPr lang="en-CA" sz="5400" b="1" u="sng" dirty="0"/>
          </a:p>
        </p:txBody>
      </p:sp>
      <p:sp>
        <p:nvSpPr>
          <p:cNvPr id="3" name="TextBox 2">
            <a:extLst>
              <a:ext uri="{FF2B5EF4-FFF2-40B4-BE49-F238E27FC236}">
                <a16:creationId xmlns:a16="http://schemas.microsoft.com/office/drawing/2014/main" id="{09C59B00-381D-4009-0674-700D50BF8822}"/>
              </a:ext>
            </a:extLst>
          </p:cNvPr>
          <p:cNvSpPr txBox="1"/>
          <p:nvPr/>
        </p:nvSpPr>
        <p:spPr>
          <a:xfrm>
            <a:off x="2341756" y="1967075"/>
            <a:ext cx="5200929" cy="4318685"/>
          </a:xfrm>
          <a:prstGeom prst="rect">
            <a:avLst/>
          </a:prstGeom>
          <a:noFill/>
        </p:spPr>
        <p:txBody>
          <a:bodyPr wrap="square" rtlCol="0">
            <a:spAutoFit/>
          </a:bodyPr>
          <a:lstStyle/>
          <a:p>
            <a:pPr marL="285750" indent="-285750">
              <a:buFont typeface="Arial" panose="020B0604020202020204" pitchFamily="34" charset="0"/>
              <a:buChar char="•"/>
            </a:pPr>
            <a:r>
              <a:rPr lang="en-US" sz="2800" dirty="0"/>
              <a:t>Text written over 1500 years</a:t>
            </a:r>
          </a:p>
          <a:p>
            <a:pPr marL="285750" indent="-285750">
              <a:buFont typeface="Arial" panose="020B0604020202020204" pitchFamily="34" charset="0"/>
              <a:buChar char="•"/>
            </a:pPr>
            <a:r>
              <a:rPr lang="en-US" sz="2800" dirty="0"/>
              <a:t>Written in 3 languages </a:t>
            </a:r>
          </a:p>
          <a:p>
            <a:r>
              <a:rPr lang="en-US" sz="2800" dirty="0"/>
              <a:t>       - OT : Hebrew</a:t>
            </a:r>
          </a:p>
          <a:p>
            <a:r>
              <a:rPr lang="en-US" sz="2800" dirty="0"/>
              <a:t>       - NT : Greek and Aramaic</a:t>
            </a:r>
          </a:p>
          <a:p>
            <a:pPr marL="285750" indent="-285750">
              <a:buFont typeface="Arial" panose="020B0604020202020204" pitchFamily="34" charset="0"/>
              <a:buChar char="•"/>
            </a:pPr>
            <a:r>
              <a:rPr lang="en-US" sz="2800" dirty="0"/>
              <a:t>Written in 3 continents</a:t>
            </a:r>
          </a:p>
          <a:p>
            <a:r>
              <a:rPr lang="en-US" sz="2800" dirty="0"/>
              <a:t>       (Asia/ Europe /Africa)</a:t>
            </a:r>
          </a:p>
          <a:p>
            <a:pPr marL="285750" indent="-285750">
              <a:buFont typeface="Arial" panose="020B0604020202020204" pitchFamily="34" charset="0"/>
              <a:buChar char="•"/>
            </a:pPr>
            <a:r>
              <a:rPr lang="en-US" sz="2800" dirty="0"/>
              <a:t>400 years between OT + NT</a:t>
            </a:r>
          </a:p>
          <a:p>
            <a:r>
              <a:rPr lang="en-US" sz="2800" dirty="0"/>
              <a:t>       (silent years)</a:t>
            </a:r>
          </a:p>
          <a:p>
            <a:endParaRPr lang="en-US" sz="2800" dirty="0"/>
          </a:p>
          <a:p>
            <a:endParaRPr lang="en-CA" dirty="0"/>
          </a:p>
        </p:txBody>
      </p:sp>
    </p:spTree>
    <p:extLst>
      <p:ext uri="{BB962C8B-B14F-4D97-AF65-F5344CB8AC3E}">
        <p14:creationId xmlns:p14="http://schemas.microsoft.com/office/powerpoint/2010/main" val="1043715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E8C1D5-82C3-8CFB-8744-1F3D2A50BAFA}"/>
              </a:ext>
            </a:extLst>
          </p:cNvPr>
          <p:cNvSpPr txBox="1"/>
          <p:nvPr/>
        </p:nvSpPr>
        <p:spPr>
          <a:xfrm>
            <a:off x="1043754" y="1119582"/>
            <a:ext cx="10254662" cy="3170099"/>
          </a:xfrm>
          <a:prstGeom prst="rect">
            <a:avLst/>
          </a:prstGeom>
          <a:noFill/>
        </p:spPr>
        <p:txBody>
          <a:bodyPr wrap="square" rtlCol="0">
            <a:spAutoFit/>
          </a:bodyPr>
          <a:lstStyle/>
          <a:p>
            <a:r>
              <a:rPr lang="en-US" sz="3200" b="1" dirty="0">
                <a:highlight>
                  <a:srgbClr val="FFFF00"/>
                </a:highlight>
              </a:rPr>
              <a:t>8. To set things right when life is out of control</a:t>
            </a:r>
          </a:p>
          <a:p>
            <a:r>
              <a:rPr lang="en-US" dirty="0"/>
              <a:t>      </a:t>
            </a:r>
            <a:r>
              <a:rPr lang="en-US" sz="2800" b="1" u="sng" dirty="0"/>
              <a:t>Ps. 19 : 7-8 </a:t>
            </a:r>
            <a:endParaRPr lang="en-US" sz="2800" b="1" dirty="0"/>
          </a:p>
          <a:p>
            <a:r>
              <a:rPr lang="en-US" sz="2800" b="1" dirty="0"/>
              <a:t> </a:t>
            </a:r>
          </a:p>
          <a:p>
            <a:r>
              <a:rPr lang="en-US" sz="2800" dirty="0"/>
              <a:t>“The instructions of the Lord are perfect, reviving the soul.</a:t>
            </a:r>
          </a:p>
          <a:p>
            <a:r>
              <a:rPr lang="en-US" sz="2800" dirty="0"/>
              <a:t> The decrees of the Lord are trustworthy, making wise the simple.</a:t>
            </a:r>
          </a:p>
          <a:p>
            <a:r>
              <a:rPr lang="en-US" sz="2800" dirty="0"/>
              <a:t> The commandments of the Lord are right, bringing joy to the heart.</a:t>
            </a:r>
          </a:p>
          <a:p>
            <a:r>
              <a:rPr lang="en-US" sz="2800" dirty="0"/>
              <a:t> The commands of the Lord are clear, giving insight for living.”</a:t>
            </a:r>
            <a:endParaRPr lang="en-CA" sz="2800" dirty="0"/>
          </a:p>
        </p:txBody>
      </p:sp>
    </p:spTree>
    <p:extLst>
      <p:ext uri="{BB962C8B-B14F-4D97-AF65-F5344CB8AC3E}">
        <p14:creationId xmlns:p14="http://schemas.microsoft.com/office/powerpoint/2010/main" val="3816543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077697-49B7-808D-FB81-495601352D78}"/>
              </a:ext>
            </a:extLst>
          </p:cNvPr>
          <p:cNvSpPr txBox="1"/>
          <p:nvPr/>
        </p:nvSpPr>
        <p:spPr>
          <a:xfrm>
            <a:off x="1819880" y="954544"/>
            <a:ext cx="7975352" cy="1877437"/>
          </a:xfrm>
          <a:prstGeom prst="rect">
            <a:avLst/>
          </a:prstGeom>
          <a:noFill/>
        </p:spPr>
        <p:txBody>
          <a:bodyPr wrap="square" rtlCol="0">
            <a:spAutoFit/>
          </a:bodyPr>
          <a:lstStyle/>
          <a:p>
            <a:r>
              <a:rPr lang="en-US" sz="3200" b="1" dirty="0">
                <a:highlight>
                  <a:srgbClr val="FFFF00"/>
                </a:highlight>
              </a:rPr>
              <a:t>9. Leads us to salvation</a:t>
            </a:r>
          </a:p>
          <a:p>
            <a:r>
              <a:rPr lang="en-US" dirty="0"/>
              <a:t>         </a:t>
            </a:r>
            <a:r>
              <a:rPr lang="en-US" sz="2800" dirty="0"/>
              <a:t>2 Tim. 3 : 15 – “… you have known the Holy Scriptures, which are able to make you wise for salvation through faith which is in Christ Jesus.”</a:t>
            </a:r>
            <a:endParaRPr lang="en-CA" sz="2800" dirty="0"/>
          </a:p>
        </p:txBody>
      </p:sp>
    </p:spTree>
    <p:extLst>
      <p:ext uri="{BB962C8B-B14F-4D97-AF65-F5344CB8AC3E}">
        <p14:creationId xmlns:p14="http://schemas.microsoft.com/office/powerpoint/2010/main" val="2479084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D6E68-AAE6-EE3F-C3FE-FA353688E7B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43762" y="1145097"/>
            <a:ext cx="10171651" cy="4769141"/>
          </a:xfrm>
          <a:prstGeom prst="rect">
            <a:avLst/>
          </a:prstGeom>
        </p:spPr>
      </p:pic>
      <p:sp>
        <p:nvSpPr>
          <p:cNvPr id="4" name="TextBox 3">
            <a:extLst>
              <a:ext uri="{FF2B5EF4-FFF2-40B4-BE49-F238E27FC236}">
                <a16:creationId xmlns:a16="http://schemas.microsoft.com/office/drawing/2014/main" id="{63E9DB84-531A-B2EC-5A52-D82572051038}"/>
              </a:ext>
            </a:extLst>
          </p:cNvPr>
          <p:cNvSpPr txBox="1"/>
          <p:nvPr/>
        </p:nvSpPr>
        <p:spPr>
          <a:xfrm>
            <a:off x="943762" y="5921121"/>
            <a:ext cx="10171651" cy="230832"/>
          </a:xfrm>
          <a:prstGeom prst="rect">
            <a:avLst/>
          </a:prstGeom>
          <a:noFill/>
        </p:spPr>
        <p:txBody>
          <a:bodyPr wrap="square" rtlCol="0">
            <a:spAutoFit/>
          </a:bodyPr>
          <a:lstStyle/>
          <a:p>
            <a:r>
              <a:rPr lang="en-CA" sz="900">
                <a:hlinkClick r:id="rId3" tooltip="https://en.wikipedia.org/wiki/File:Sunset_2007-1.jpg"/>
              </a:rPr>
              <a:t>This Photo</a:t>
            </a:r>
            <a:r>
              <a:rPr lang="en-CA" sz="900"/>
              <a:t> by Unknown Author is licensed under </a:t>
            </a:r>
            <a:r>
              <a:rPr lang="en-CA" sz="900">
                <a:hlinkClick r:id="rId4" tooltip="https://creativecommons.org/licenses/by-sa/3.0/"/>
              </a:rPr>
              <a:t>CC BY-SA</a:t>
            </a:r>
            <a:endParaRPr lang="en-CA" sz="900"/>
          </a:p>
        </p:txBody>
      </p:sp>
      <p:sp>
        <p:nvSpPr>
          <p:cNvPr id="5" name="TextBox 4">
            <a:extLst>
              <a:ext uri="{FF2B5EF4-FFF2-40B4-BE49-F238E27FC236}">
                <a16:creationId xmlns:a16="http://schemas.microsoft.com/office/drawing/2014/main" id="{257EAEB9-A4E0-6A17-06AC-719E099C8878}"/>
              </a:ext>
            </a:extLst>
          </p:cNvPr>
          <p:cNvSpPr txBox="1"/>
          <p:nvPr/>
        </p:nvSpPr>
        <p:spPr>
          <a:xfrm>
            <a:off x="2386668" y="1661020"/>
            <a:ext cx="7705288" cy="3046988"/>
          </a:xfrm>
          <a:prstGeom prst="rect">
            <a:avLst/>
          </a:prstGeom>
          <a:noFill/>
        </p:spPr>
        <p:txBody>
          <a:bodyPr wrap="square" rtlCol="0">
            <a:spAutoFit/>
          </a:bodyPr>
          <a:lstStyle/>
          <a:p>
            <a:r>
              <a:rPr lang="en-US" sz="3200" b="1" u="sng" dirty="0">
                <a:solidFill>
                  <a:schemeClr val="bg1">
                    <a:lumMod val="95000"/>
                  </a:schemeClr>
                </a:solidFill>
              </a:rPr>
              <a:t>Matt. 5 : 18</a:t>
            </a:r>
          </a:p>
          <a:p>
            <a:r>
              <a:rPr lang="en-US" sz="3200" b="1" dirty="0">
                <a:solidFill>
                  <a:schemeClr val="bg1">
                    <a:lumMod val="95000"/>
                  </a:schemeClr>
                </a:solidFill>
              </a:rPr>
              <a:t>   “For truly I tell you, until the sky and earth pass </a:t>
            </a:r>
            <a:r>
              <a:rPr lang="en-US" sz="3200" b="1" dirty="0" err="1">
                <a:solidFill>
                  <a:schemeClr val="bg1">
                    <a:lumMod val="95000"/>
                  </a:schemeClr>
                </a:solidFill>
              </a:rPr>
              <a:t>awayand</a:t>
            </a:r>
            <a:r>
              <a:rPr lang="en-US" sz="3200" b="1" dirty="0">
                <a:solidFill>
                  <a:schemeClr val="bg1">
                    <a:lumMod val="95000"/>
                  </a:schemeClr>
                </a:solidFill>
              </a:rPr>
              <a:t> perish, not one smallest letter nor any hook will pass from the Law until all things it foreshadows are accomplished.”</a:t>
            </a:r>
            <a:endParaRPr lang="en-CA" sz="3200" b="1" dirty="0">
              <a:solidFill>
                <a:schemeClr val="bg1">
                  <a:lumMod val="95000"/>
                </a:schemeClr>
              </a:solidFill>
            </a:endParaRPr>
          </a:p>
        </p:txBody>
      </p:sp>
    </p:spTree>
    <p:extLst>
      <p:ext uri="{BB962C8B-B14F-4D97-AF65-F5344CB8AC3E}">
        <p14:creationId xmlns:p14="http://schemas.microsoft.com/office/powerpoint/2010/main" val="400303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72DAA2-F618-EFEB-805A-43A4B8E9F2E1}"/>
              </a:ext>
            </a:extLst>
          </p:cNvPr>
          <p:cNvSpPr txBox="1"/>
          <p:nvPr/>
        </p:nvSpPr>
        <p:spPr>
          <a:xfrm>
            <a:off x="3514864" y="914400"/>
            <a:ext cx="3417045" cy="1200329"/>
          </a:xfrm>
          <a:prstGeom prst="rect">
            <a:avLst/>
          </a:prstGeom>
          <a:noFill/>
        </p:spPr>
        <p:txBody>
          <a:bodyPr wrap="square" rtlCol="0">
            <a:spAutoFit/>
          </a:bodyPr>
          <a:lstStyle/>
          <a:p>
            <a:r>
              <a:rPr lang="en-US" sz="5400" b="1" u="sng" dirty="0"/>
              <a:t>Fun facts </a:t>
            </a:r>
          </a:p>
          <a:p>
            <a:endParaRPr lang="en-CA" dirty="0"/>
          </a:p>
        </p:txBody>
      </p:sp>
      <p:sp>
        <p:nvSpPr>
          <p:cNvPr id="3" name="TextBox 2">
            <a:extLst>
              <a:ext uri="{FF2B5EF4-FFF2-40B4-BE49-F238E27FC236}">
                <a16:creationId xmlns:a16="http://schemas.microsoft.com/office/drawing/2014/main" id="{20529872-C898-96C0-F6A2-BEEA72EB017A}"/>
              </a:ext>
            </a:extLst>
          </p:cNvPr>
          <p:cNvSpPr txBox="1"/>
          <p:nvPr/>
        </p:nvSpPr>
        <p:spPr>
          <a:xfrm>
            <a:off x="2711976" y="2203481"/>
            <a:ext cx="2983317" cy="3108543"/>
          </a:xfrm>
          <a:prstGeom prst="rect">
            <a:avLst/>
          </a:prstGeom>
          <a:noFill/>
        </p:spPr>
        <p:txBody>
          <a:bodyPr wrap="none" rtlCol="0">
            <a:spAutoFit/>
          </a:bodyPr>
          <a:lstStyle/>
          <a:p>
            <a:pPr marL="285750" indent="-285750">
              <a:buFont typeface="Arial" panose="020B0604020202020204" pitchFamily="34" charset="0"/>
              <a:buChar char="•"/>
            </a:pPr>
            <a:r>
              <a:rPr lang="en-US" sz="2800" dirty="0"/>
              <a:t>Shortest chapter</a:t>
            </a:r>
          </a:p>
          <a:p>
            <a:r>
              <a:rPr lang="en-US" sz="2800" dirty="0"/>
              <a:t>        - Ps. 117</a:t>
            </a:r>
          </a:p>
          <a:p>
            <a:pPr marL="285750" indent="-285750">
              <a:buFont typeface="Arial" panose="020B0604020202020204" pitchFamily="34" charset="0"/>
              <a:buChar char="•"/>
            </a:pPr>
            <a:r>
              <a:rPr lang="en-US" sz="2800" dirty="0"/>
              <a:t>Longest chapter</a:t>
            </a:r>
          </a:p>
          <a:p>
            <a:r>
              <a:rPr lang="en-US" sz="2800" dirty="0"/>
              <a:t>        - Ps 119</a:t>
            </a:r>
          </a:p>
          <a:p>
            <a:pPr marL="285750" indent="-285750">
              <a:buFont typeface="Arial" panose="020B0604020202020204" pitchFamily="34" charset="0"/>
              <a:buChar char="•"/>
            </a:pPr>
            <a:r>
              <a:rPr lang="en-CA" sz="2800" dirty="0"/>
              <a:t>Shortest verse </a:t>
            </a:r>
          </a:p>
          <a:p>
            <a:r>
              <a:rPr lang="en-CA" sz="2800" dirty="0"/>
              <a:t>        - John 11 : 35 </a:t>
            </a:r>
          </a:p>
          <a:p>
            <a:r>
              <a:rPr lang="en-CA" sz="2800" dirty="0"/>
              <a:t>        (“Jesus wept”) </a:t>
            </a:r>
          </a:p>
        </p:txBody>
      </p:sp>
    </p:spTree>
    <p:extLst>
      <p:ext uri="{BB962C8B-B14F-4D97-AF65-F5344CB8AC3E}">
        <p14:creationId xmlns:p14="http://schemas.microsoft.com/office/powerpoint/2010/main" val="420801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CA17AD-DE48-A408-000E-CF39B937DFD3}"/>
              </a:ext>
            </a:extLst>
          </p:cNvPr>
          <p:cNvSpPr txBox="1"/>
          <p:nvPr/>
        </p:nvSpPr>
        <p:spPr>
          <a:xfrm flipH="1">
            <a:off x="3233853" y="843032"/>
            <a:ext cx="3653138" cy="923330"/>
          </a:xfrm>
          <a:prstGeom prst="rect">
            <a:avLst/>
          </a:prstGeom>
          <a:noFill/>
        </p:spPr>
        <p:txBody>
          <a:bodyPr wrap="square" rtlCol="0">
            <a:spAutoFit/>
          </a:bodyPr>
          <a:lstStyle/>
          <a:p>
            <a:r>
              <a:rPr lang="en-US" sz="5400" b="1" u="sng" dirty="0"/>
              <a:t>Fun facts</a:t>
            </a:r>
            <a:endParaRPr lang="en-CA" sz="5400" b="1" u="sng" dirty="0"/>
          </a:p>
        </p:txBody>
      </p:sp>
      <p:sp>
        <p:nvSpPr>
          <p:cNvPr id="3" name="TextBox 2">
            <a:extLst>
              <a:ext uri="{FF2B5EF4-FFF2-40B4-BE49-F238E27FC236}">
                <a16:creationId xmlns:a16="http://schemas.microsoft.com/office/drawing/2014/main" id="{6232C958-33FE-B459-3E31-D3FACC046F35}"/>
              </a:ext>
            </a:extLst>
          </p:cNvPr>
          <p:cNvSpPr txBox="1"/>
          <p:nvPr/>
        </p:nvSpPr>
        <p:spPr>
          <a:xfrm>
            <a:off x="2475571" y="2132114"/>
            <a:ext cx="7854919"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Full Bible translated in 704 languages</a:t>
            </a:r>
          </a:p>
          <a:p>
            <a:pPr marL="285750" indent="-285750">
              <a:buFont typeface="Arial" panose="020B0604020202020204" pitchFamily="34" charset="0"/>
              <a:buChar char="•"/>
            </a:pPr>
            <a:r>
              <a:rPr lang="en-US" sz="2800" dirty="0"/>
              <a:t>Portions translated in &gt; 3000 languages</a:t>
            </a:r>
          </a:p>
          <a:p>
            <a:pPr marL="285750" indent="-285750">
              <a:buFont typeface="Arial" panose="020B0604020202020204" pitchFamily="34" charset="0"/>
              <a:buChar char="•"/>
            </a:pPr>
            <a:r>
              <a:rPr lang="en-US" sz="2800" dirty="0"/>
              <a:t>300 different English translations </a:t>
            </a:r>
          </a:p>
          <a:p>
            <a:pPr marL="285750" indent="-285750">
              <a:buFont typeface="Arial" panose="020B0604020202020204" pitchFamily="34" charset="0"/>
              <a:buChar char="•"/>
            </a:pPr>
            <a:r>
              <a:rPr lang="en-US" sz="2800" dirty="0"/>
              <a:t>Protestant Bible = 66 books</a:t>
            </a:r>
          </a:p>
          <a:p>
            <a:pPr marL="285750" indent="-285750">
              <a:buFont typeface="Arial" panose="020B0604020202020204" pitchFamily="34" charset="0"/>
              <a:buChar char="•"/>
            </a:pPr>
            <a:r>
              <a:rPr lang="en-US" sz="2800" dirty="0"/>
              <a:t>Catholic Bible = 73 books</a:t>
            </a:r>
          </a:p>
          <a:p>
            <a:pPr marL="285750" indent="-285750">
              <a:buFont typeface="Arial" panose="020B0604020202020204" pitchFamily="34" charset="0"/>
              <a:buChar char="•"/>
            </a:pPr>
            <a:r>
              <a:rPr lang="en-US" sz="2800" dirty="0"/>
              <a:t>Orthodox church = 79-86 books </a:t>
            </a:r>
            <a:endParaRPr lang="en-CA" sz="2800" dirty="0"/>
          </a:p>
        </p:txBody>
      </p:sp>
    </p:spTree>
    <p:extLst>
      <p:ext uri="{BB962C8B-B14F-4D97-AF65-F5344CB8AC3E}">
        <p14:creationId xmlns:p14="http://schemas.microsoft.com/office/powerpoint/2010/main" val="25538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25B82A-D2EE-CCE5-5185-D6808C2A0DC9}"/>
              </a:ext>
            </a:extLst>
          </p:cNvPr>
          <p:cNvSpPr txBox="1"/>
          <p:nvPr/>
        </p:nvSpPr>
        <p:spPr>
          <a:xfrm>
            <a:off x="1610236" y="2136575"/>
            <a:ext cx="9152921" cy="3600986"/>
          </a:xfrm>
          <a:prstGeom prst="rect">
            <a:avLst/>
          </a:prstGeom>
          <a:noFill/>
        </p:spPr>
        <p:txBody>
          <a:bodyPr wrap="square" rtlCol="0">
            <a:spAutoFit/>
          </a:bodyPr>
          <a:lstStyle/>
          <a:p>
            <a:r>
              <a:rPr lang="en-US" sz="4800" b="1" dirty="0">
                <a:highlight>
                  <a:srgbClr val="FFFF00"/>
                </a:highlight>
              </a:rPr>
              <a:t>Canonical</a:t>
            </a:r>
            <a:r>
              <a:rPr lang="en-US" sz="4400" dirty="0"/>
              <a:t> :</a:t>
            </a:r>
            <a:r>
              <a:rPr lang="en-CA" sz="4400" dirty="0"/>
              <a:t> scripture ,confirmed and authoritative </a:t>
            </a:r>
          </a:p>
          <a:p>
            <a:r>
              <a:rPr lang="en-CA" sz="4800" b="1" dirty="0">
                <a:highlight>
                  <a:srgbClr val="FFFF00"/>
                </a:highlight>
              </a:rPr>
              <a:t>Apocryphal</a:t>
            </a:r>
            <a:r>
              <a:rPr lang="en-CA" sz="4400" dirty="0"/>
              <a:t> : true and reliable but not connected to prophet or apostle</a:t>
            </a:r>
          </a:p>
          <a:p>
            <a:r>
              <a:rPr lang="en-CA" sz="4400" dirty="0"/>
              <a:t>   (Maccabees, Enoch etc.)</a:t>
            </a:r>
            <a:endParaRPr lang="en-US" sz="4400" dirty="0"/>
          </a:p>
        </p:txBody>
      </p:sp>
      <p:sp>
        <p:nvSpPr>
          <p:cNvPr id="3" name="TextBox 2">
            <a:extLst>
              <a:ext uri="{FF2B5EF4-FFF2-40B4-BE49-F238E27FC236}">
                <a16:creationId xmlns:a16="http://schemas.microsoft.com/office/drawing/2014/main" id="{1E0515B6-3AD8-53BD-D12E-2D193A878822}"/>
              </a:ext>
            </a:extLst>
          </p:cNvPr>
          <p:cNvSpPr txBox="1"/>
          <p:nvPr/>
        </p:nvSpPr>
        <p:spPr>
          <a:xfrm>
            <a:off x="1298002" y="892098"/>
            <a:ext cx="11323076" cy="923330"/>
          </a:xfrm>
          <a:prstGeom prst="rect">
            <a:avLst/>
          </a:prstGeom>
          <a:noFill/>
        </p:spPr>
        <p:txBody>
          <a:bodyPr wrap="square" rtlCol="0">
            <a:spAutoFit/>
          </a:bodyPr>
          <a:lstStyle/>
          <a:p>
            <a:r>
              <a:rPr lang="en-US" sz="5400" b="1" u="sng" dirty="0"/>
              <a:t>Classification of religious writings</a:t>
            </a:r>
            <a:endParaRPr lang="en-CA" sz="5400" b="1" u="sng" dirty="0"/>
          </a:p>
        </p:txBody>
      </p:sp>
    </p:spTree>
    <p:extLst>
      <p:ext uri="{BB962C8B-B14F-4D97-AF65-F5344CB8AC3E}">
        <p14:creationId xmlns:p14="http://schemas.microsoft.com/office/powerpoint/2010/main" val="271287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A5D1D9-2E43-2E34-FFD6-EB1E31993EDC}"/>
              </a:ext>
            </a:extLst>
          </p:cNvPr>
          <p:cNvSpPr txBox="1"/>
          <p:nvPr/>
        </p:nvSpPr>
        <p:spPr>
          <a:xfrm>
            <a:off x="1347067" y="932243"/>
            <a:ext cx="9358319" cy="1723549"/>
          </a:xfrm>
          <a:prstGeom prst="rect">
            <a:avLst/>
          </a:prstGeom>
          <a:noFill/>
        </p:spPr>
        <p:txBody>
          <a:bodyPr wrap="square" rtlCol="0">
            <a:spAutoFit/>
          </a:bodyPr>
          <a:lstStyle/>
          <a:p>
            <a:r>
              <a:rPr lang="en-US" sz="4400" b="1" u="sng" dirty="0"/>
              <a:t>Bible consists of 3 types of writings:</a:t>
            </a:r>
          </a:p>
          <a:p>
            <a:endParaRPr lang="en-US" sz="4400" u="sng" dirty="0"/>
          </a:p>
          <a:p>
            <a:endParaRPr lang="en-CA" dirty="0"/>
          </a:p>
        </p:txBody>
      </p:sp>
      <p:sp>
        <p:nvSpPr>
          <p:cNvPr id="3" name="TextBox 2">
            <a:extLst>
              <a:ext uri="{FF2B5EF4-FFF2-40B4-BE49-F238E27FC236}">
                <a16:creationId xmlns:a16="http://schemas.microsoft.com/office/drawing/2014/main" id="{1C191488-B3E9-571C-FB88-C523332C9A0A}"/>
              </a:ext>
            </a:extLst>
          </p:cNvPr>
          <p:cNvSpPr txBox="1"/>
          <p:nvPr/>
        </p:nvSpPr>
        <p:spPr>
          <a:xfrm>
            <a:off x="1486615" y="1935851"/>
            <a:ext cx="8174802" cy="3046988"/>
          </a:xfrm>
          <a:prstGeom prst="rect">
            <a:avLst/>
          </a:prstGeom>
          <a:noFill/>
        </p:spPr>
        <p:txBody>
          <a:bodyPr wrap="square" rtlCol="0">
            <a:spAutoFit/>
          </a:bodyPr>
          <a:lstStyle/>
          <a:p>
            <a:pPr marL="285750" indent="-285750">
              <a:buFont typeface="Arial" panose="020B0604020202020204" pitchFamily="34" charset="0"/>
              <a:buChar char="•"/>
            </a:pPr>
            <a:r>
              <a:rPr lang="en-US" sz="3200" b="1" dirty="0"/>
              <a:t>Narrative</a:t>
            </a:r>
            <a:r>
              <a:rPr lang="en-US" sz="3200" dirty="0"/>
              <a:t> – history/ parable/biography</a:t>
            </a:r>
          </a:p>
          <a:p>
            <a:r>
              <a:rPr lang="en-US" sz="3200" dirty="0"/>
              <a:t>         (43%)</a:t>
            </a:r>
          </a:p>
          <a:p>
            <a:pPr marL="285750" indent="-285750">
              <a:buFont typeface="Arial" panose="020B0604020202020204" pitchFamily="34" charset="0"/>
              <a:buChar char="•"/>
            </a:pPr>
            <a:r>
              <a:rPr lang="en-US" sz="3200" b="1" dirty="0"/>
              <a:t>Poetry</a:t>
            </a:r>
            <a:r>
              <a:rPr lang="en-US" sz="3200" dirty="0"/>
              <a:t> – songs/wisdom</a:t>
            </a:r>
          </a:p>
          <a:p>
            <a:r>
              <a:rPr lang="en-US" sz="3200" dirty="0"/>
              <a:t>         (33%)</a:t>
            </a:r>
          </a:p>
          <a:p>
            <a:pPr marL="285750" indent="-285750">
              <a:buFont typeface="Arial" panose="020B0604020202020204" pitchFamily="34" charset="0"/>
              <a:buChar char="•"/>
            </a:pPr>
            <a:r>
              <a:rPr lang="en-US" sz="3200" b="1" dirty="0"/>
              <a:t>Prose</a:t>
            </a:r>
            <a:r>
              <a:rPr lang="en-US" sz="3200" dirty="0"/>
              <a:t> – logical/discourse</a:t>
            </a:r>
          </a:p>
          <a:p>
            <a:r>
              <a:rPr lang="en-US" sz="3200" dirty="0"/>
              <a:t>         (24%)</a:t>
            </a:r>
            <a:endParaRPr lang="en-CA" sz="3200" dirty="0"/>
          </a:p>
        </p:txBody>
      </p:sp>
    </p:spTree>
    <p:extLst>
      <p:ext uri="{BB962C8B-B14F-4D97-AF65-F5344CB8AC3E}">
        <p14:creationId xmlns:p14="http://schemas.microsoft.com/office/powerpoint/2010/main" val="1049246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034D7B-3DFD-EBEF-596C-666AD3B14406}"/>
              </a:ext>
            </a:extLst>
          </p:cNvPr>
          <p:cNvSpPr txBox="1"/>
          <p:nvPr/>
        </p:nvSpPr>
        <p:spPr>
          <a:xfrm>
            <a:off x="3434576" y="829651"/>
            <a:ext cx="6084105" cy="923330"/>
          </a:xfrm>
          <a:prstGeom prst="rect">
            <a:avLst/>
          </a:prstGeom>
          <a:noFill/>
        </p:spPr>
        <p:txBody>
          <a:bodyPr wrap="square" rtlCol="0">
            <a:spAutoFit/>
          </a:bodyPr>
          <a:lstStyle/>
          <a:p>
            <a:r>
              <a:rPr lang="en-US" sz="5400" b="1" u="sng" dirty="0"/>
              <a:t>Old Testament</a:t>
            </a:r>
            <a:endParaRPr lang="en-CA" sz="5400" b="1" u="sng" dirty="0"/>
          </a:p>
        </p:txBody>
      </p:sp>
      <p:sp>
        <p:nvSpPr>
          <p:cNvPr id="3" name="TextBox 2">
            <a:extLst>
              <a:ext uri="{FF2B5EF4-FFF2-40B4-BE49-F238E27FC236}">
                <a16:creationId xmlns:a16="http://schemas.microsoft.com/office/drawing/2014/main" id="{610A68D3-D84C-8668-0B62-1E64CADDD3ED}"/>
              </a:ext>
            </a:extLst>
          </p:cNvPr>
          <p:cNvSpPr txBox="1"/>
          <p:nvPr/>
        </p:nvSpPr>
        <p:spPr>
          <a:xfrm>
            <a:off x="2293434" y="1877866"/>
            <a:ext cx="7605132" cy="4924425"/>
          </a:xfrm>
          <a:prstGeom prst="rect">
            <a:avLst/>
          </a:prstGeom>
          <a:noFill/>
        </p:spPr>
        <p:txBody>
          <a:bodyPr wrap="square" rtlCol="0">
            <a:spAutoFit/>
          </a:bodyPr>
          <a:lstStyle/>
          <a:p>
            <a:r>
              <a:rPr lang="en-US" sz="4000" b="1" dirty="0" err="1"/>
              <a:t>TaNaK</a:t>
            </a:r>
            <a:endParaRPr lang="en-US" sz="4000" b="1" dirty="0"/>
          </a:p>
          <a:p>
            <a:endParaRPr lang="en-US" sz="3200" dirty="0"/>
          </a:p>
          <a:p>
            <a:pPr marL="285750" indent="-285750">
              <a:buFont typeface="Arial" panose="020B0604020202020204" pitchFamily="34" charset="0"/>
              <a:buChar char="•"/>
            </a:pPr>
            <a:r>
              <a:rPr lang="en-US" sz="3200" dirty="0">
                <a:highlight>
                  <a:srgbClr val="FFFF00"/>
                </a:highlight>
              </a:rPr>
              <a:t>Torah</a:t>
            </a:r>
            <a:r>
              <a:rPr lang="en-US" sz="3200" dirty="0"/>
              <a:t> = Law : 5 book foundation story</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err="1">
                <a:highlight>
                  <a:srgbClr val="FFFF00"/>
                </a:highlight>
              </a:rPr>
              <a:t>Neviim</a:t>
            </a:r>
            <a:r>
              <a:rPr lang="en-US" sz="3200" dirty="0"/>
              <a:t> = Prophet : historical + poetic</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highlight>
                  <a:srgbClr val="FFFF00"/>
                </a:highlight>
              </a:rPr>
              <a:t>Ketuvim</a:t>
            </a:r>
            <a:r>
              <a:rPr lang="en-US" sz="3200" dirty="0"/>
              <a:t> = Writings : diverse collection of poetic/wisdom/narrative</a:t>
            </a:r>
          </a:p>
          <a:p>
            <a:pPr marL="285750" indent="-285750">
              <a:buFont typeface="Arial" panose="020B0604020202020204" pitchFamily="34" charset="0"/>
              <a:buChar char="•"/>
            </a:pPr>
            <a:endParaRPr lang="en-US" sz="3200" dirty="0"/>
          </a:p>
          <a:p>
            <a:r>
              <a:rPr lang="en-US" dirty="0"/>
              <a:t> </a:t>
            </a:r>
            <a:endParaRPr lang="en-CA" dirty="0"/>
          </a:p>
        </p:txBody>
      </p:sp>
    </p:spTree>
    <p:extLst>
      <p:ext uri="{BB962C8B-B14F-4D97-AF65-F5344CB8AC3E}">
        <p14:creationId xmlns:p14="http://schemas.microsoft.com/office/powerpoint/2010/main" val="3238838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9E2682-BFE1-C303-8F0F-FBF4066915FC}"/>
              </a:ext>
            </a:extLst>
          </p:cNvPr>
          <p:cNvSpPr txBox="1"/>
          <p:nvPr/>
        </p:nvSpPr>
        <p:spPr>
          <a:xfrm>
            <a:off x="2819028" y="860874"/>
            <a:ext cx="5946942" cy="923330"/>
          </a:xfrm>
          <a:prstGeom prst="rect">
            <a:avLst/>
          </a:prstGeom>
          <a:noFill/>
        </p:spPr>
        <p:txBody>
          <a:bodyPr wrap="square" rtlCol="0">
            <a:spAutoFit/>
          </a:bodyPr>
          <a:lstStyle/>
          <a:p>
            <a:r>
              <a:rPr lang="en-US" sz="5400" b="1" u="sng" dirty="0"/>
              <a:t>New Testament</a:t>
            </a:r>
            <a:endParaRPr lang="en-CA" sz="5400" b="1" u="sng" dirty="0"/>
          </a:p>
        </p:txBody>
      </p:sp>
      <p:sp>
        <p:nvSpPr>
          <p:cNvPr id="3" name="TextBox 2">
            <a:extLst>
              <a:ext uri="{FF2B5EF4-FFF2-40B4-BE49-F238E27FC236}">
                <a16:creationId xmlns:a16="http://schemas.microsoft.com/office/drawing/2014/main" id="{05F88F91-F7BD-DFCE-58B2-E40979D27539}"/>
              </a:ext>
            </a:extLst>
          </p:cNvPr>
          <p:cNvSpPr txBox="1"/>
          <p:nvPr/>
        </p:nvSpPr>
        <p:spPr>
          <a:xfrm>
            <a:off x="1913549" y="2149955"/>
            <a:ext cx="9010185" cy="769441"/>
          </a:xfrm>
          <a:prstGeom prst="rect">
            <a:avLst/>
          </a:prstGeom>
          <a:noFill/>
        </p:spPr>
        <p:txBody>
          <a:bodyPr wrap="square" rtlCol="0">
            <a:spAutoFit/>
          </a:bodyPr>
          <a:lstStyle/>
          <a:p>
            <a:r>
              <a:rPr lang="en-US" sz="4400" b="1" dirty="0">
                <a:highlight>
                  <a:srgbClr val="FFFF00"/>
                </a:highlight>
              </a:rPr>
              <a:t>Gospel</a:t>
            </a:r>
            <a:r>
              <a:rPr lang="en-US" sz="4400" dirty="0"/>
              <a:t> = Apostles writings</a:t>
            </a:r>
          </a:p>
        </p:txBody>
      </p:sp>
    </p:spTree>
    <p:extLst>
      <p:ext uri="{BB962C8B-B14F-4D97-AF65-F5344CB8AC3E}">
        <p14:creationId xmlns:p14="http://schemas.microsoft.com/office/powerpoint/2010/main" val="9206203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2307</TotalTime>
  <Words>1714</Words>
  <Application>Microsoft Office PowerPoint</Application>
  <PresentationFormat>Widescreen</PresentationFormat>
  <Paragraphs>162</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Garamond</vt:lpstr>
      <vt:lpstr>Organic</vt:lpstr>
      <vt:lpstr>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 Lategan</dc:creator>
  <cp:lastModifiedBy>Jan Lategan</cp:lastModifiedBy>
  <cp:revision>1</cp:revision>
  <dcterms:created xsi:type="dcterms:W3CDTF">2024-08-26T23:52:49Z</dcterms:created>
  <dcterms:modified xsi:type="dcterms:W3CDTF">2024-09-01T15:11:19Z</dcterms:modified>
</cp:coreProperties>
</file>